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4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18.svg" /><Relationship Id="rId1" Type="http://schemas.openxmlformats.org/officeDocument/2006/relationships/image" Target="../media/image17.png" /><Relationship Id="rId6" Type="http://schemas.openxmlformats.org/officeDocument/2006/relationships/image" Target="../media/image22.svg" /><Relationship Id="rId5" Type="http://schemas.openxmlformats.org/officeDocument/2006/relationships/image" Target="../media/image21.png" /><Relationship Id="rId4" Type="http://schemas.openxmlformats.org/officeDocument/2006/relationships/image" Target="../media/image20.svg" 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cs-CZ" dirty="1" b="1"/>
            <a:t>Přehled</a:t>
          </a:r>
          <a:r>
            <a:rPr lang="cs-CZ" dirty="1"/>
            <a:t>:</a:t>
          </a:r>
          <a:r>
            <a:rPr lang="cs-CZ" dirty="1"/>
            <a:t> </a:t>
          </a:r>
          <a:r>
            <a:rPr lang="cs-CZ" dirty="1"/>
            <a:t>European Oncology Nursing Society (EONS) se věnuje podpoře a rozvoji onkologického ošetřovatelství v celé Evropě.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cs-CZ" dirty="1" b="1"/>
            <a:t>Mise</a:t>
          </a:r>
          <a:r>
            <a:rPr lang="cs-CZ" dirty="1"/>
            <a:t>:</a:t>
          </a:r>
          <a:r>
            <a:rPr lang="cs-CZ" dirty="1"/>
            <a:t> </a:t>
          </a:r>
          <a:r>
            <a:rPr lang="cs-CZ" dirty="1"/>
            <a:t>Zvýšit kvalitu onkologické péče prostřednictvím vzdělávání, výzkumu a vedení.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cs-CZ" dirty="1" b="1"/>
            <a:t>Profesionální rozvoj</a:t>
          </a:r>
          <a:r>
            <a:rPr lang="cs-CZ" dirty="1"/>
            <a:t>:</a:t>
          </a:r>
          <a:r>
            <a:rPr lang="cs-CZ" dirty="1"/>
            <a:t> </a:t>
          </a:r>
          <a:r>
            <a:rPr lang="cs-CZ" dirty="1"/>
            <a:t>Přístup ke vzdělávacím zdrojům a seminářům, které vám pomohou pokročit ve vaší kariéře.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cs-CZ" dirty="1" b="1"/>
            <a:t>Příležitosti pro vytváření sítí:</a:t>
          </a:r>
          <a:r>
            <a:rPr lang="cs-CZ" dirty="1"/>
            <a:t> </a:t>
          </a:r>
          <a:r>
            <a:rPr lang="cs-CZ" dirty="1"/>
            <a:t>Spojte se s rozsáhlou sítí odborníků v oblasti onkologického ošetřovatelství po celé Evropě.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cs-CZ" dirty="1" b="1"/>
            <a:t>Připojte se k výborům a pracovním skupinám</a:t>
          </a:r>
          <a:r>
            <a:rPr lang="cs-CZ" dirty="1"/>
            <a:t>:</a:t>
          </a:r>
          <a:r>
            <a:rPr lang="cs-CZ" dirty="1"/>
            <a:t> </a:t>
          </a:r>
          <a:r>
            <a:rPr lang="cs-CZ" dirty="1"/>
            <a:t>Účastněte se ve výborech a pracovních skupinách, abyste utvářeli budoucnost profese.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cs-CZ" dirty="1" b="1"/>
            <a:t>Získejte přístup ke špičkovému vzdělání, výzkumu a zdrojům přizpůsobeným pro onkologické ošetřovatele.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cs-CZ" dirty="1" b="1"/>
            <a:t>Propojte se s odborníky a kolegy a sdílejte znalosti a osvědčené postupy.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cs-CZ" dirty="1" b="1"/>
            <a:t>Utvářejte budoucnost onkologické péče prostřednictvím podpory a příležitostí k profesnímu rozvoji.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cs-CZ" dirty="1" b="1"/>
            <a:t>Posílejte se.</a:t>
          </a:r>
          <a:r>
            <a:rPr lang="cs-CZ" dirty="1" b="1"/>
            <a:t> </a:t>
          </a:r>
          <a:r>
            <a:rPr lang="cs-CZ" dirty="1" b="1"/>
            <a:t>Posílejte své pacienty.</a:t>
          </a:r>
          <a:r>
            <a:rPr lang="cs-CZ" dirty="1" b="1"/>
            <a:t> </a:t>
          </a:r>
        </a:p>
        <a:p>
          <a:r>
            <a:rPr lang="cs-CZ" dirty="1" b="1"/>
            <a:t>Společně uděláme změnu.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cs-CZ" dirty="1" b="1"/>
            <a:t>Buďte změnou </a:t>
          </a:r>
          <a:br>
            <a:rPr lang="cs-CZ" dirty="1" b="1"/>
          </a:br>
          <a:r>
            <a:rPr lang="cs-CZ" dirty="1" b="1"/>
            <a:t>v onkologickém ošetřovatelství — Připojte se k EONS ještě dnes!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Overview</a:t>
          </a:r>
          <a:r>
            <a:rPr lang="en-US" sz="2800" kern="1200" dirty="0"/>
            <a:t>: The European Oncology Nursing Society (EONS) is dedicated to supporting and developing cancer nursing across Europe.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Mission</a:t>
          </a:r>
          <a:r>
            <a:rPr lang="en-US" sz="2800" kern="1200" dirty="0"/>
            <a:t>: To enhance the quality of cancer care through education, research, and leadership</a:t>
          </a:r>
          <a:r>
            <a:rPr lang="hr-HR" sz="2800" kern="1200" dirty="0"/>
            <a:t>.</a:t>
          </a:r>
          <a:endParaRPr lang="en-US" sz="2800" kern="1200" dirty="0"/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Professional Development</a:t>
          </a:r>
          <a:r>
            <a:rPr lang="en-US" sz="2500" kern="1200"/>
            <a:t>: Access to educational resources and workshops to advance your career.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Networking Opportunities</a:t>
          </a:r>
          <a:r>
            <a:rPr lang="en-US" sz="2500" kern="1200" dirty="0"/>
            <a:t>: Connect with a vast network of cancer nursing professionals across Europe.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kern="1200" dirty="0" err="1"/>
            <a:t>Join</a:t>
          </a:r>
          <a:r>
            <a:rPr lang="hr-HR" sz="2500" b="1" kern="1200" dirty="0"/>
            <a:t> </a:t>
          </a:r>
          <a:r>
            <a:rPr lang="en-US" sz="2500" b="1" kern="1200" dirty="0"/>
            <a:t>Committees and Working Groups</a:t>
          </a:r>
          <a:r>
            <a:rPr lang="en-US" sz="2500" kern="1200" dirty="0"/>
            <a:t>: Participate in </a:t>
          </a:r>
          <a:r>
            <a:rPr lang="hr-HR" sz="2500" kern="1200" dirty="0"/>
            <a:t>C</a:t>
          </a:r>
          <a:r>
            <a:rPr lang="en-US" sz="2500" kern="1200" dirty="0" err="1"/>
            <a:t>ommittees</a:t>
          </a:r>
          <a:r>
            <a:rPr lang="en-US" sz="2500" kern="1200" dirty="0"/>
            <a:t> and </a:t>
          </a:r>
          <a:r>
            <a:rPr lang="hr-HR" sz="2500" kern="1200" dirty="0"/>
            <a:t>W</a:t>
          </a:r>
          <a:r>
            <a:rPr lang="en-US" sz="2500" kern="1200" dirty="0" err="1"/>
            <a:t>orking</a:t>
          </a:r>
          <a:r>
            <a:rPr lang="en-US" sz="2500" kern="1200" dirty="0"/>
            <a:t> </a:t>
          </a:r>
          <a:r>
            <a:rPr lang="hr-HR" sz="2500" kern="1200" dirty="0"/>
            <a:t>G</a:t>
          </a:r>
          <a:r>
            <a:rPr lang="en-US" sz="2500" kern="1200" dirty="0" err="1"/>
            <a:t>roups</a:t>
          </a:r>
          <a:r>
            <a:rPr lang="en-US" sz="2500" kern="1200" dirty="0"/>
            <a:t> to shape the future of the profession.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Access cutting-edge education, research, and resources tailored for cancer nurses.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Network with experts and peers to share knowledge and best practices.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Shape the future of cancer care through advocacy and professional development opportunities.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Empower yourself. Empower your patients.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Together, we make a difference.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Be the change </a:t>
          </a:r>
          <a:br>
            <a:rPr lang="en-US" sz="1400" b="1" kern="1200" dirty="0"/>
          </a:br>
          <a:r>
            <a:rPr lang="en-US" sz="1400" b="1" kern="1200" dirty="0"/>
            <a:t>in cancer nursing — Join EONS today!</a:t>
          </a:r>
          <a:endParaRPr lang="en-US" sz="1400" kern="1200" dirty="0"/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16/12/2024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8" Type="http://schemas.openxmlformats.org/officeDocument/2006/relationships/image" Target="../media/image15.png" /><Relationship Id="rId3" Type="http://schemas.openxmlformats.org/officeDocument/2006/relationships/image" Target="../media/image10.png" /><Relationship Id="rId7" Type="http://schemas.openxmlformats.org/officeDocument/2006/relationships/image" Target="../media/image14.pn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9.xml" /><Relationship Id="rId6" Type="http://schemas.openxmlformats.org/officeDocument/2006/relationships/image" Target="../media/image13.svg" /><Relationship Id="rId5" Type="http://schemas.openxmlformats.org/officeDocument/2006/relationships/image" Target="../media/image12.png" /><Relationship Id="rId4" Type="http://schemas.openxmlformats.org/officeDocument/2006/relationships/image" Target="../media/image11.svg" /></Relationships>
</file>

<file path=ppt/slides/_rels/slide10.xml.rels>&#65279;<?xml version="1.0" encoding="utf-8" standalone="yes"?><Relationships xmlns="http://schemas.openxmlformats.org/package/2006/relationships"><Relationship Id="rId3" Type="http://schemas.openxmlformats.org/officeDocument/2006/relationships/diagramLayout" Target="../diagrams/layout3.xml" /><Relationship Id="rId7" Type="http://schemas.openxmlformats.org/officeDocument/2006/relationships/image" Target="../media/image15.png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3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11.xml.rels>&#65279;<?xml version="1.0" encoding="utf-8" standalone="yes"?>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 /><Relationship Id="rId7" Type="http://schemas.openxmlformats.org/officeDocument/2006/relationships/image" Target="../media/image15.png" /><Relationship Id="rId2" Type="http://schemas.openxmlformats.org/officeDocument/2006/relationships/hyperlink" Target="https://docs.google.com/forms/d/e/1FAIpQLSdj0vwtdKmS8UDs62GEiRa7iu8uHMCm4Q2Wm2SSmpCCB8bIhA/viewform" TargetMode="External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31.png" /><Relationship Id="rId5" Type="http://schemas.openxmlformats.org/officeDocument/2006/relationships/hyperlink" Target="http://www.cancernurse.eu/membership/" TargetMode="External" /><Relationship Id="rId4" Type="http://schemas.openxmlformats.org/officeDocument/2006/relationships/hyperlink" Target="https://docs.google.com/forms/d/e/1FAIpQLSdJ6MpXpFLHa8bBkWaU-b3s7wPIk097DWOROCfnxJ4u-9VvOg/viewform" TargetMode="External" /></Relationships>
</file>

<file path=ppt/slides/_rels/slide12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4.xml" /></Relationships>
</file>

<file path=ppt/slides/_rels/slide13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hyperlink" Target="https://cancernurse.eu/" TargetMode="External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15.png" /></Relationships>
</file>

<file path=ppt/slides/_rels/slide2.xml.rels>&#65279;<?xml version="1.0" encoding="utf-8" standalone="yes"?><Relationships xmlns="http://schemas.openxmlformats.org/package/2006/relationships"><Relationship Id="rId8" Type="http://schemas.openxmlformats.org/officeDocument/2006/relationships/image" Target="../media/image15.png" /><Relationship Id="rId3" Type="http://schemas.openxmlformats.org/officeDocument/2006/relationships/diagramLayout" Target="../diagrams/layout1.xml" /><Relationship Id="rId7" Type="http://schemas.openxmlformats.org/officeDocument/2006/relationships/image" Target="../media/image16.png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4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3.xml.rels>&#65279;<?xml version="1.0" encoding="utf-8" standalone="yes"?><Relationships xmlns="http://schemas.openxmlformats.org/package/2006/relationships"><Relationship Id="rId3" Type="http://schemas.openxmlformats.org/officeDocument/2006/relationships/diagramLayout" Target="../diagrams/layout2.xml" /><Relationship Id="rId7" Type="http://schemas.openxmlformats.org/officeDocument/2006/relationships/image" Target="../media/image15.png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3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4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4.xml" /></Relationships>
</file>

<file path=ppt/slides/_rels/slide5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15.png" /></Relationships>
</file>

<file path=ppt/slides/_rels/slide6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4.xml" /><Relationship Id="rId5" Type="http://schemas.openxmlformats.org/officeDocument/2006/relationships/image" Target="../media/image15.png" /><Relationship Id="rId4" Type="http://schemas.openxmlformats.org/officeDocument/2006/relationships/image" Target="../media/image28.png" /></Relationships>
</file>

<file path=ppt/slides/_rels/slide7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4.xml" /></Relationships>
</file>

<file path=ppt/slides/_rels/slide8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hyperlink" Target="http://www.cancernurse.eu/membership/society-membership-3/" TargetMode="External" /><Relationship Id="rId1" Type="http://schemas.openxmlformats.org/officeDocument/2006/relationships/slideLayout" Target="../slideLayouts/slideLayout4.xml" /></Relationships>
</file>

<file path=ppt/slides/_rels/slide9.xml.rels>&#65279;<?xml version="1.0" encoding="utf-8" standalone="yes"?>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321861" y="5468852"/>
            <a:ext cx="294677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cs-CZ" dirty="1" sz="7632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Přidejte se k nám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cs-CZ" dirty="1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cs-CZ" dirty="1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cs-CZ" dirty="1" b="1"/>
              <a:t>Klíčové zprávy od našich členů</a:t>
            </a:r>
            <a:br>
              <a:rPr lang="cs-CZ" dirty="1" b="1"/>
            </a:br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cs-CZ" dirty="1" b="1"/>
              <a:t>Jak se připojit k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cs-CZ" dirty="1" b="1" sz="7400"/>
              <a:t>Aplikační proces</a:t>
            </a:r>
            <a:r>
              <a:rPr lang="cs-CZ" dirty="1" sz="7400"/>
              <a:t>:</a:t>
            </a:r>
            <a:r>
              <a:rPr lang="cs-CZ" dirty="1" sz="7400"/>
              <a:t> </a:t>
            </a:r>
            <a:r>
              <a:rPr lang="cs-CZ" dirty="1" sz="7400"/>
              <a:t>Vyplňte online formulář žádosti dostupný na webových stránkách EONS:</a:t>
            </a:r>
          </a:p>
          <a:p>
            <a:pPr marL="457200" lvl="1" indent="0">
              <a:buNone/>
            </a:pPr>
            <a:r>
              <a:rPr lang="cs-CZ" dirty="1" sz="7200"/>
              <a:t>A. Jednotlivci</a:t>
            </a:r>
            <a:r>
              <a:rPr lang="cs-CZ" dirty="1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1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cs-CZ" dirty="1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1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cs-CZ" dirty="1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cs-CZ" dirty="1" sz="7200"/>
              <a:t>B. Národní společnost </a:t>
            </a:r>
            <a:r>
              <a:rPr lang="cs-CZ" dirty="1" sz="7200">
                <a:sym typeface="Wingdings" panose="05000000000000000000" pitchFamily="2" charset="2"/>
              </a:rPr>
              <a:t></a:t>
            </a:r>
            <a:r>
              <a:rPr lang="cs-CZ" dirty="1" sz="7200"/>
              <a:t> </a:t>
            </a:r>
            <a:r>
              <a:rPr lang="cs-CZ" dirty="1" sz="4000">
                <a:hlinkClick r:id="rId3"/>
              </a:rPr>
              <a:t>https://docs.google.com/forms/d/e/1FAIpQLScL80zcgkGAe3-sHmTs5cbCHkCdFHgHYtcWAUKy3g4r1akkhg/viewform</a:t>
            </a:r>
            <a:r>
              <a:rPr lang="cs-CZ" dirty="1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cs-CZ" dirty="1" sz="7200"/>
              <a:t>C. Společník </a:t>
            </a:r>
            <a:r>
              <a:rPr lang="cs-CZ" dirty="1" sz="7200">
                <a:sym typeface="Wingdings" panose="05000000000000000000" pitchFamily="2" charset="2"/>
              </a:rPr>
              <a:t></a:t>
            </a:r>
            <a:r>
              <a:rPr lang="cs-CZ" dirty="1" sz="4000"/>
              <a:t> </a:t>
            </a:r>
            <a:r>
              <a:rPr lang="cs-CZ" dirty="1" sz="4000">
                <a:hlinkClick r:id="rId4"/>
              </a:rPr>
              <a:t>https://docs.google.com/forms/d/e/1FAIpQLSdJ6MpXpFLHa8bBkWaU-b3s7wPIk097DWOROCfnxJ4u-9VvOg/viewform</a:t>
            </a:r>
            <a:r>
              <a:rPr lang="cs-CZ" dirty="1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cs-CZ" dirty="1" b="1" sz="7400"/>
              <a:t>Pokyny k platbě</a:t>
            </a:r>
            <a:r>
              <a:rPr lang="cs-CZ" dirty="1" sz="7400"/>
              <a:t>:</a:t>
            </a:r>
            <a:r>
              <a:rPr lang="cs-CZ" dirty="1" sz="7400"/>
              <a:t> </a:t>
            </a:r>
            <a:r>
              <a:rPr lang="cs-CZ" dirty="1" sz="7400"/>
              <a:t>Postupujte podle poskytnutých pokynů a odešlete členský poplatek okamžitě.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cs-CZ" dirty="1" sz="6000"/>
              <a:t>Obnovte své členství na rok 2025 do 31. ledna 2025 na</a:t>
            </a:r>
          </a:p>
          <a:p>
            <a:pPr marL="0" indent="0" algn="ctr">
              <a:buNone/>
            </a:pPr>
            <a:r>
              <a:rPr lang="cs-CZ" dirty="1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cs-CZ" dirty="1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cs-CZ" dirty="1" b="1"/>
              <a:t>Partnerská spolupráce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1" b="1" sz="2400"/>
              <a:t>EONS spolupracuje </a:t>
            </a:r>
            <a:r>
              <a:rPr lang="cs-CZ" dirty="1" sz="2400"/>
              <a:t>s rozmanitou škálou partnerů, aby pokročili v onkologickém ošetřovatelství v celé Evropě.</a:t>
            </a:r>
            <a:r>
              <a:rPr lang="cs-CZ" dirty="1" sz="2400"/>
              <a:t> </a:t>
            </a:r>
          </a:p>
          <a:p>
            <a:pPr marL="0" indent="0">
              <a:buNone/>
            </a:pPr>
            <a:r>
              <a:rPr lang="cs-CZ" dirty="1" sz="2400"/>
              <a:t>Tato partnerství zahrnují profesní organizace, zdravotnické instituce, akademické subjekty a zainteresované subjekty v oboru, a všechny se věnují zlepšování praxe ošetřovatelství v oblasti rakoviny, vzdělávání, výzkumu a politiky.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cs-CZ" dirty="1" b="1"/>
              <a:t>Závěr a výzva k akci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1" b="1" sz="2400"/>
              <a:t>Připojte se k živé komunitě</a:t>
            </a:r>
            <a:r>
              <a:rPr lang="cs-CZ" dirty="1" sz="2400"/>
              <a:t>:</a:t>
            </a:r>
            <a:r>
              <a:rPr lang="cs-CZ" dirty="1" sz="2400"/>
              <a:t> </a:t>
            </a:r>
            <a:r>
              <a:rPr lang="cs-CZ" dirty="1" sz="2400"/>
              <a:t>Staňte se součástí dynamické sítě věnované excelenci v onkologickém ošetřovatelství.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cs-CZ" dirty="1" b="1" sz="2400"/>
              <a:t>Zlepšete svou kariéru</a:t>
            </a:r>
            <a:r>
              <a:rPr lang="cs-CZ" dirty="1" sz="2400"/>
              <a:t>:</a:t>
            </a:r>
            <a:r>
              <a:rPr lang="cs-CZ" dirty="1" sz="2400"/>
              <a:t> </a:t>
            </a:r>
            <a:r>
              <a:rPr lang="cs-CZ" dirty="1" sz="2400"/>
              <a:t>Využijte četné výhody členství EONS a posuňte se kupředu na své profesní cestě.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cs-CZ" dirty="1" b="1" sz="2400"/>
              <a:t>Zapojte se</a:t>
            </a:r>
            <a:r>
              <a:rPr lang="cs-CZ" dirty="1" sz="2400"/>
              <a:t>:</a:t>
            </a:r>
            <a:r>
              <a:rPr lang="cs-CZ" dirty="1" sz="2400"/>
              <a:t> </a:t>
            </a:r>
            <a:r>
              <a:rPr lang="cs-CZ" dirty="1" sz="2400"/>
              <a:t>Navštivte webovou stránku </a:t>
            </a:r>
            <a:r>
              <a:rPr lang="cs-CZ" dirty="1" sz="2400">
                <a:hlinkClick r:id="rId2"/>
              </a:rPr>
              <a:t>EONS,</a:t>
            </a:r>
            <a:r>
              <a:rPr lang="cs-CZ" dirty="1" sz="2400"/>
              <a:t> chcete-li se dozvědět více a zahájit svou členskou přihlášku ještě dnes.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cs-CZ" dirty="1" b="1"/>
              <a:t>KDO JSME</a:t>
            </a:r>
            <a:r>
              <a:rPr lang="cs-CZ" dirty="1" i="0" b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1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cs-CZ" dirty="1" b="1"/>
              <a:t>Výhody členství v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cs-CZ" dirty="1" b="1"/>
              <a:t>Naši členové mohou…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cs-CZ" dirty="1" b="1"/>
              <a:t>Vzdělávací příležitosti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1" b="1"/>
              <a:t>Semináře a speciální lekce</a:t>
            </a:r>
            <a:r>
              <a:rPr lang="cs-CZ" dirty="1"/>
              <a:t>:</a:t>
            </a:r>
            <a:r>
              <a:rPr lang="cs-CZ" dirty="1"/>
              <a:t> </a:t>
            </a:r>
            <a:r>
              <a:rPr lang="cs-CZ" dirty="1"/>
              <a:t>Způsobilost ucházet se o vzdělávací aktivity EONS, včetně výzkumných </a:t>
            </a:r>
            <a:r>
              <a:rPr lang="cs-CZ" dirty="1"/>
              <a:t>seminář</a:t>
            </a:r>
            <a:r>
              <a:rPr lang="cs-CZ" dirty="1"/>
              <a:t>ů a speciálních lekcí.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1" b="1"/>
              <a:t>Online zdroje</a:t>
            </a:r>
            <a:r>
              <a:rPr lang="cs-CZ" dirty="1"/>
              <a:t>:</a:t>
            </a:r>
            <a:r>
              <a:rPr lang="cs-CZ" dirty="1"/>
              <a:t> </a:t>
            </a:r>
            <a:r>
              <a:rPr lang="cs-CZ" dirty="1"/>
              <a:t>Přístup k velkému množství vzdělávacích materiálů a online archivu informačních zpravodajů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cs-CZ" dirty="1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cs-CZ" dirty="1" b="1"/>
              <a:t>Výzkum a granty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1" b="1"/>
              <a:t>Možnosti financování</a:t>
            </a:r>
            <a:r>
              <a:rPr lang="cs-CZ" dirty="1"/>
              <a:t>:</a:t>
            </a:r>
            <a:r>
              <a:rPr lang="cs-CZ" dirty="1"/>
              <a:t> </a:t>
            </a:r>
            <a:r>
              <a:rPr lang="cs-CZ" dirty="1"/>
              <a:t>Způsobilost ucházet se o ceny, granty a stipendia EONS na podporu vašich výzkumných iniciativ.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1" b="1"/>
              <a:t>Projekty spolupráce</a:t>
            </a:r>
            <a:r>
              <a:rPr lang="cs-CZ" dirty="1"/>
              <a:t>:</a:t>
            </a:r>
            <a:r>
              <a:rPr lang="cs-CZ" dirty="1"/>
              <a:t> </a:t>
            </a:r>
            <a:r>
              <a:rPr lang="cs-CZ" dirty="1"/>
              <a:t>Příležitosti účastnit se vzdělávacích a výzkumných projektů s vrstevníky po celé Evropě.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cs-CZ" dirty="1" b="1"/>
              <a:t>Konference a akce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1" b="1"/>
              <a:t>Snížené sazby za registraci</a:t>
            </a:r>
            <a:r>
              <a:rPr lang="cs-CZ" dirty="1"/>
              <a:t>:</a:t>
            </a:r>
            <a:r>
              <a:rPr lang="cs-CZ" dirty="1"/>
              <a:t> </a:t>
            </a:r>
            <a:r>
              <a:rPr lang="cs-CZ" dirty="1"/>
              <a:t>Využijte slevy na kongresy EONS a schválené akce.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1" b="1"/>
              <a:t>Granty za účast</a:t>
            </a:r>
            <a:r>
              <a:rPr lang="cs-CZ" dirty="1"/>
              <a:t>:</a:t>
            </a:r>
            <a:r>
              <a:rPr lang="cs-CZ" dirty="1"/>
              <a:t> </a:t>
            </a:r>
            <a:r>
              <a:rPr lang="cs-CZ" dirty="1"/>
              <a:t>Přístup ke grantům dostupným pro účast na kongresech EONS a schválených akcích.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cs-CZ" dirty="1" b="1"/>
              <a:t>Členské poplatky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dirty="1" b="1"/>
              <a:t>Individuální členství</a:t>
            </a:r>
            <a:r>
              <a:rPr lang="cs-CZ" dirty="1"/>
              <a:t>:</a:t>
            </a:r>
            <a:r>
              <a:rPr lang="cs-CZ" dirty="1"/>
              <a:t> </a:t>
            </a:r>
            <a:r>
              <a:rPr lang="cs-CZ" dirty="1"/>
              <a:t>Roční poplatek 45 EUR za období od ledna do prosince 2024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1" b="1"/>
              <a:t>Členství v národní společnosti</a:t>
            </a:r>
          </a:p>
          <a:p>
            <a:r>
              <a:rPr lang="cs-CZ" dirty="1"/>
              <a:t>34 členských společností po celé Evropě</a:t>
            </a:r>
          </a:p>
          <a:p>
            <a:r>
              <a:rPr lang="cs-CZ" dirty="1"/>
              <a:t>4 různé sazby dostupné na </a:t>
            </a:r>
            <a:r>
              <a:rPr lang="cs-CZ" dirty="1" sz="2400">
                <a:hlinkClick r:id="rId2"/>
              </a:rPr>
              <a:t>www.cancernurse.eu/membership/society-membership-3/</a:t>
            </a:r>
            <a:r>
              <a:rPr lang="cs-CZ" dirty="1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1" b="1"/>
              <a:t>c) Přidružené členství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1"/>
              <a:t>Staňte se součástí sítě EONS již za </a:t>
            </a:r>
            <a:r>
              <a:rPr lang="cs-CZ" dirty="1" b="1"/>
              <a:t>275 EUR ročně</a:t>
            </a:r>
            <a:r>
              <a:rPr lang="cs-CZ" dirty="1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1"/>
              <a:t>Připojte se ještě dnes, abyste podpořili rozvoj onkologického ošetřovatelství a zvýšili viditelnost své organizace.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cs-CZ" dirty="1" kumimoji="0" b="0" i="0" u="none" strike="noStrike" cap="none" normalizeH="0" baseline="0">
                <a:ln>
                  <a:noFill/>
                </a:ln>
                <a:effectLst/>
              </a:rPr>
              <a:t>Jste nadšení pro postup ve své kariéře v onkologickém ošetřovatelství?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cs-CZ" dirty="1" kumimoji="0" b="0" i="0" u="none" strike="noStrike" cap="none" normalizeH="0" baseline="0">
                <a:ln>
                  <a:noFill/>
                </a:ln>
                <a:effectLst/>
              </a:rPr>
              <a:t>Připojte se k EONS a staňte se součástí dynamické komunity věnované zlepšování onkologické péče v celé Evropě.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dirty="1" kumimoji="0" b="1" i="0" u="none" strike="noStrike" cap="none" normalizeH="0" baseline="0">
                <a:ln>
                  <a:noFill/>
                </a:ln>
                <a:effectLst/>
              </a:rPr>
              <a:t>Proč se připojit k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A7DF6B1-51A4-46B1-9DBD-C037AADA8968}"/>
</file>

<file path=customXml/itemProps3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621</Words>
  <Application>Microsoft Macintosh PowerPoint</Application>
  <PresentationFormat>Širokoúhlá obrazovka</PresentationFormat>
  <Paragraphs>62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Prezentace aplikace PowerPoint</vt:lpstr>
      <vt:lpstr>WHO WE ARE </vt:lpstr>
      <vt:lpstr>Benefits of EONS Membership</vt:lpstr>
      <vt:lpstr>Our Members Can…</vt:lpstr>
      <vt:lpstr>Educational Opportunities</vt:lpstr>
      <vt:lpstr>Research and Grants</vt:lpstr>
      <vt:lpstr>Conferences and Events</vt:lpstr>
      <vt:lpstr>Membership Fees</vt:lpstr>
      <vt:lpstr>Why to Join EONS?</vt:lpstr>
      <vt:lpstr>Key messages from our members </vt:lpstr>
      <vt:lpstr>How to Join EONS</vt:lpstr>
      <vt:lpstr>Partner Collaboration</vt:lpstr>
      <vt:lpstr>Conclusion and Call to 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Iveta Nohavova</cp:lastModifiedBy>
  <cp:revision>33</cp:revision>
  <dcterms:created xsi:type="dcterms:W3CDTF">2023-10-16T18:58:40Z</dcterms:created>
  <dcterms:modified xsi:type="dcterms:W3CDTF">2024-12-16T12:21:18Z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