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de-DE" b="1"/>
            <a:t>Übersicht</a:t>
          </a:r>
          <a:r>
            <a:rPr lang="de-DE"/>
            <a:t>: Die European Oncology Nursing Society (EONS) widmet sich der Unterstützung und Weiterentwicklung der Krebspflege in ganz Europa.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de-DE" b="1"/>
            <a:t>Mission</a:t>
          </a:r>
          <a:r>
            <a:rPr lang="de-DE"/>
            <a:t>: Verbesserung der Qualität der Krebsbehandlung durch Aufklärung, Forschung und Führung.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de-DE" b="1"/>
            <a:t>Berufliche Entwicklung</a:t>
          </a:r>
          <a:r>
            <a:rPr lang="de-DE"/>
            <a:t>: Zugriff auf Bildungsressourcen und Workshops zur Förderung Ihrer Karriere.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de-DE" b="1"/>
            <a:t>Networking-Möglichkeiten</a:t>
          </a:r>
          <a:r>
            <a:rPr lang="de-DE"/>
            <a:t>: Vernetzen Sie sich mit einem europaweiten Netzwerk professioneller Krebskrankenpfleger.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de-DE" b="1"/>
            <a:t>Treten Sie Ausschüssen und Arbeitsgruppen bei</a:t>
          </a:r>
          <a:r>
            <a:rPr lang="de-DE"/>
            <a:t>: Nehmen Sie an Ausschüssen und Arbeitsgruppen teil, um die Zukunft des Berufs zu gestalten.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de-DE" b="1"/>
            <a:t>Erhalten Sie Zugriff auf hochmoderne Ausbildung, Forschung und Ressourcen, die speziell auf Krebspflegepersonal zugeschnitten sind.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de-DE" b="1"/>
            <a:t>Vernetzen Sie sich mit Experten und Kollegen, um Wissen und bewährte Vorgehensweisen auszutauschen.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de-DE" b="1"/>
            <a:t>Gestalten Sie die Zukunft der Krebsbehandlung durch Interessenvertretung und Möglichkeiten zur beruflichen Weiterentwicklung.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de-DE" b="1"/>
            <a:t>Stärken Sie sich. Bestärken Sie Ihre Patienten. </a:t>
          </a:r>
        </a:p>
        <a:p>
          <a:r>
            <a:rPr lang="de-DE" b="1"/>
            <a:t>Gemeinsam machen wir einen Unterschied.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de-DE" b="1"/>
            <a:t>Seien Sie der Wandel</a:t>
          </a:r>
          <a:br>
            <a:rPr lang="de-DE" b="1"/>
          </a:br>
          <a:r>
            <a:rPr lang="de-DE" b="1"/>
            <a:t>in der Krebspflege – Werden Sie noch heute Mitglied bei EONS!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/>
            <a:t>Übersicht</a:t>
          </a:r>
          <a:r>
            <a:rPr lang="de-DE" sz="2800" kern="1200"/>
            <a:t>: Die European Oncology Nursing Society (EONS) widmet sich der Unterstützung und Weiterentwicklung der Krebspflege in ganz Europa.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/>
            <a:t>Mission</a:t>
          </a:r>
          <a:r>
            <a:rPr lang="de-DE" sz="2800" kern="1200"/>
            <a:t>: Verbesserung der Qualität der Krebsbehandlung durch Aufklärung, Forschung und Führung.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/>
            <a:t>Berufliche Entwicklung</a:t>
          </a:r>
          <a:r>
            <a:rPr lang="de-DE" sz="2300" kern="1200"/>
            <a:t>: Zugriff auf Bildungsressourcen und Workshops zur Förderung Ihrer Karriere.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/>
            <a:t>Networking-Möglichkeiten</a:t>
          </a:r>
          <a:r>
            <a:rPr lang="de-DE" sz="2300" kern="1200"/>
            <a:t>: Vernetzen Sie sich mit einem europaweiten Netzwerk professioneller Krebskrankenpfleger.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/>
            <a:t>Treten Sie Ausschüssen und Arbeitsgruppen bei</a:t>
          </a:r>
          <a:r>
            <a:rPr lang="de-DE" sz="2300" kern="1200"/>
            <a:t>: Nehmen Sie an Ausschüssen und Arbeitsgruppen teil, um die Zukunft des Berufs zu gestalten.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/>
            <a:t>Erhalten Sie Zugriff auf hochmoderne Ausbildung, Forschung und Ressourcen, die speziell auf Krebspflegepersonal zugeschnitten sind.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/>
            <a:t>Vernetzen Sie sich mit Experten und Kollegen, um Wissen und bewährte Vorgehensweisen auszutauschen.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/>
            <a:t>Gestalten Sie die Zukunft der Krebsbehandlung durch Interessenvertretung und Möglichkeiten zur beruflichen Weiterentwicklung.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/>
            <a:t>Stärken Sie sich. Bestärken Sie Ihre Patienten.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/>
            <a:t>Gemeinsam machen wir einen Unterschied.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/>
            <a:t>Seien Sie der Wandel</a:t>
          </a:r>
          <a:br>
            <a:rPr lang="de-DE" sz="1100" b="1" kern="1200"/>
          </a:br>
          <a:r>
            <a:rPr lang="de-DE" sz="1100" b="1" kern="1200"/>
            <a:t>in der Krebspflege – Werden Sie noch heute Mitglied bei EONS!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257152" y="4619766"/>
            <a:ext cx="390905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hr-HR" sz="7632" dirty="0" err="1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Mitglied</a:t>
            </a:r>
            <a:r>
              <a:rPr lang="hr-HR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 </a:t>
            </a:r>
            <a:r>
              <a:rPr lang="hr-HR" sz="7632" dirty="0" err="1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werden</a:t>
            </a:r>
            <a:r>
              <a:rPr lang="hr-HR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!</a:t>
            </a:r>
            <a:endParaRPr lang="de-DE" sz="7632" dirty="0">
              <a:solidFill>
                <a:srgbClr val="FFFFFF"/>
              </a:solidFill>
              <a:latin typeface="Real Text"/>
              <a:ea typeface="Real Text"/>
              <a:cs typeface="Real Text"/>
              <a:sym typeface="Real Tex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de-DE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de-DE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de-DE" b="1"/>
              <a:t>Kernbotschaften unserer Mitglieder</a:t>
            </a:r>
            <a:br>
              <a:rPr lang="de-DE" b="1"/>
            </a:b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de-DE" b="1"/>
              <a:t>So werden Sie Mitglied bei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7400" b="1"/>
              <a:t>Bewerbungsprozess</a:t>
            </a:r>
            <a:r>
              <a:rPr lang="de-DE" sz="7400"/>
              <a:t>: Füllen Sie das Online-Bewerbungsformular auf der EONS-Website aus:</a:t>
            </a:r>
          </a:p>
          <a:p>
            <a:pPr marL="457200" lvl="1" indent="0">
              <a:buNone/>
            </a:pPr>
            <a:r>
              <a:rPr lang="de-DE" sz="7200"/>
              <a:t>A. Einzelpersonen</a:t>
            </a:r>
            <a:r>
              <a:rPr lang="de-DE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de-DE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de-DE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de-DE" sz="7200"/>
              <a:t>B. Nationale Gesellschaft </a:t>
            </a:r>
            <a:r>
              <a:rPr lang="de-DE" sz="7200">
                <a:sym typeface="Wingdings" panose="05000000000000000000" pitchFamily="2" charset="2"/>
              </a:rPr>
              <a:t></a:t>
            </a:r>
            <a:r>
              <a:rPr lang="de-DE" sz="7200"/>
              <a:t> </a:t>
            </a:r>
            <a:r>
              <a:rPr lang="de-DE" sz="4000">
                <a:hlinkClick r:id="rId3"/>
              </a:rPr>
              <a:t>https://docs.google.com/forms/d/e/1FAIpQLScL80zcgkGAe3-sHmTs5cbCHkCdFHgHYtcWAUKy3g4r1akkhg/viewform</a:t>
            </a:r>
            <a:r>
              <a:rPr lang="de-DE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de-DE" sz="7200"/>
              <a:t>C. Mitarbeiter </a:t>
            </a:r>
            <a:r>
              <a:rPr lang="de-DE" sz="7200">
                <a:sym typeface="Wingdings" panose="05000000000000000000" pitchFamily="2" charset="2"/>
              </a:rPr>
              <a:t></a:t>
            </a:r>
            <a:r>
              <a:rPr lang="de-DE" sz="4000"/>
              <a:t> </a:t>
            </a:r>
            <a:r>
              <a:rPr lang="de-DE" sz="4000">
                <a:hlinkClick r:id="rId4"/>
              </a:rPr>
              <a:t>https://docs.google.com/forms/d/e/1FAIpQLSdJ6MpXpFLHa8bBkWaU-b3s7wPIk097DWOROCfnxJ4u-9VvOg/viewform</a:t>
            </a:r>
            <a:r>
              <a:rPr lang="de-DE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de-DE" sz="7400" b="1"/>
              <a:t>Zahlungsanweisungen</a:t>
            </a:r>
            <a:r>
              <a:rPr lang="de-DE" sz="7400"/>
              <a:t>: Befolgen Sie die bereitgestellten Richtlinien, um Ihren Mitgliedsbeitrag umgehend zu überweisen.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de-DE" sz="6000"/>
              <a:t>Erneuern Sie Ihre Mitgliedschaft für 2025 bis zum 31. Januar 2025 unter</a:t>
            </a:r>
          </a:p>
          <a:p>
            <a:pPr marL="0" indent="0" algn="ctr">
              <a:buNone/>
            </a:pPr>
            <a:r>
              <a:rPr lang="de-DE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de-DE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de-DE" b="1"/>
              <a:t>Zusammenarbeit mit Partnern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EONS arbeitet zusammen </a:t>
            </a:r>
            <a:r>
              <a:rPr lang="de-DE" sz="2400" dirty="0"/>
              <a:t>mit einem vielfältigen Spektrum an Partnern, um die Krebspflege in ganz Europa voranzutreiben. </a:t>
            </a:r>
          </a:p>
          <a:p>
            <a:pPr marL="0" indent="0">
              <a:buNone/>
            </a:pPr>
            <a:r>
              <a:rPr lang="de-DE" sz="2400" dirty="0"/>
              <a:t>Zu diesen Partnerschaften zählen Berufsverbände, Gesundheitseinrichtungen, akademische Organisationen und Interessenvertreter aus der Industrie, die sich alle der Verbesserung der Pflegepraxis, Ausbildung, Forschung und Politik im Bereich der Krebsbehandlung verschrieben haben.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de-DE" b="1"/>
              <a:t>Fazit und Handlungsaufforderung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sz="2400" b="1" dirty="0"/>
              <a:t>Werden Sie Teil einer lebendigen Gemeinschaft</a:t>
            </a:r>
            <a:r>
              <a:rPr lang="de-DE" sz="2400" dirty="0"/>
              <a:t>: Werden Sie Teil eines dynamischen Netzwerks, das sich der Exzellenz in der Krebspflege verschrieben hat.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de-DE" sz="2400" b="1" dirty="0"/>
              <a:t>Verbessern Sie Ihre Karriere</a:t>
            </a:r>
            <a:r>
              <a:rPr lang="de-DE" sz="2400" dirty="0"/>
              <a:t>: Nutzen Sie die zahlreichen Vorteile einer EONS-Mitgliedschaft, um Ihren beruflichen Werdegang voranzutreiben.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de-DE" sz="2400" b="1" dirty="0"/>
              <a:t>Beteiligen Sie sich</a:t>
            </a:r>
            <a:r>
              <a:rPr lang="de-DE" sz="2400" dirty="0"/>
              <a:t>: Besuchen Sie die </a:t>
            </a:r>
            <a:r>
              <a:rPr lang="de-DE" sz="2400" dirty="0">
                <a:hlinkClick r:id="rId2"/>
              </a:rPr>
              <a:t>EONS-Website </a:t>
            </a:r>
            <a:r>
              <a:rPr lang="de-DE" sz="2400" dirty="0"/>
              <a:t>, um mehr zu erfahren und noch heute Ihren Mitgliedsantrag zu stellen.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de-DE" b="1"/>
              <a:t>ÜBER UNS</a:t>
            </a:r>
            <a:r>
              <a:rPr lang="de-DE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de-DE" b="1"/>
              <a:t>Vorteile einer EONS-Mitgliedschaft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>
            <a:normAutofit/>
          </a:bodyPr>
          <a:lstStyle/>
          <a:p>
            <a:r>
              <a:rPr lang="de-DE" sz="4000" b="1" dirty="0"/>
              <a:t>Unsere Mitglieder profitieren von diesen Vorteilen…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b="1"/>
              <a:t>Bildungschancen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b="1"/>
              <a:t>Workshops und Meisterkurse</a:t>
            </a:r>
            <a:r>
              <a:rPr lang="de-DE"/>
              <a:t>: Berechtigung zur Bewerbung für EONS-Lernaktivitäten, einschließlich Forschungsworkshops und Meisterkurse.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/>
              <a:t>Online-Ressourcen</a:t>
            </a:r>
            <a:r>
              <a:rPr lang="de-DE"/>
              <a:t>: Zugriff auf eine Fülle von Lehrmaterialien und das EONS-Online-Newsletterarchiv.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de-DE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de-DE" b="1"/>
              <a:t>Forschung und Stipendien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b="1"/>
              <a:t>Finanzierungsmöglichkeiten</a:t>
            </a:r>
            <a:r>
              <a:rPr lang="de-DE"/>
              <a:t>: Berechtigung zur Bewerbung um EONS-Auszeichnungen, Zuschüsse und Stipendien zur Unterstützung Ihrer Forschungsinitiativen.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/>
              <a:t>Gemeinsame Projekte</a:t>
            </a:r>
            <a:r>
              <a:rPr lang="de-DE"/>
              <a:t>: Möglichkeiten zur Teilnahme an Bildungs- und Forschungsprojekten mit Kollegen in ganz Europa.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de-DE" b="1"/>
              <a:t>Konferenzen und Veranstaltungen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b="1"/>
              <a:t>Reduzierte Anmeldegebühren</a:t>
            </a:r>
            <a:r>
              <a:rPr lang="de-DE"/>
              <a:t>: Profitieren Sie von ermäßigten Preisen für EONS-Kongresse und unterstützte Veranstaltungen.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/>
              <a:t>Zuschüsse für die Teilnahme</a:t>
            </a:r>
            <a:r>
              <a:rPr lang="de-DE"/>
              <a:t>: Zugang zu Stipendien für die Teilnahme an EONS-Kongressen und unterstützten Veranstaltungen.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de-DE" b="1"/>
              <a:t>Mitgliedsbeiträge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de-DE" b="1"/>
              <a:t>Einzelmitgliedschaft</a:t>
            </a:r>
            <a:r>
              <a:rPr lang="de-DE"/>
              <a:t>: Jahresbeitrag von 45 € für den Zeitraum Januar bis Dezember 2024</a:t>
            </a:r>
          </a:p>
          <a:p>
            <a:pPr marL="514350" indent="-514350">
              <a:buFont typeface="+mj-lt"/>
              <a:buAutoNum type="alphaLcParenR"/>
            </a:pPr>
            <a:r>
              <a:rPr lang="de-DE" b="1"/>
              <a:t>Mitgliedschaften in nationalen Gesellschaften</a:t>
            </a:r>
          </a:p>
          <a:p>
            <a:r>
              <a:rPr lang="de-DE"/>
              <a:t>34 Mitgliedsgesellschaften in ganz Europa</a:t>
            </a:r>
          </a:p>
          <a:p>
            <a:r>
              <a:rPr lang="de-DE"/>
              <a:t>4 verschiedene Tarife verfügbar unter </a:t>
            </a:r>
            <a:r>
              <a:rPr lang="de-DE" sz="2400">
                <a:hlinkClick r:id="rId2"/>
              </a:rPr>
              <a:t>www.cancernurse.eu/membership/society-membership-3/</a:t>
            </a:r>
            <a:r>
              <a:rPr lang="de-DE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/>
              <a:t>c) Assoziierte Mitgliedschaften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Werden Sie Teil des EONS-Netzwerks für nur </a:t>
            </a:r>
            <a:r>
              <a:rPr lang="de-DE" b="1"/>
              <a:t>275 € jährlich</a:t>
            </a:r>
            <a:r>
              <a:rPr lang="de-DE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Werden Sie noch heute Mitglied, um die Entwicklung der Krebspflege voranzutreiben und die Sichtbarkeit Ihrer Organisation zu erhöhen.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>
                <a:ln>
                  <a:noFill/>
                </a:ln>
                <a:effectLst/>
              </a:rPr>
              <a:t>Möchten Sie Ihre Karriere in der Krebspflege vorantreiben?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>
                <a:ln>
                  <a:noFill/>
                </a:ln>
                <a:effectLst/>
              </a:rPr>
              <a:t>Werden Sie Mitglied bei EONS und Teil einer dynamischen Gemeinschaft, die sich für eine Verbesserung der Krebsbehandlung in ganz Europa einsetzt.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>
                <a:ln>
                  <a:noFill/>
                </a:ln>
                <a:effectLst/>
              </a:rPr>
              <a:t>Warum EONS beitreten?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480EF59-AA4D-4518-A2CD-80C6E27C6F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643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ÜBER UNS </vt:lpstr>
      <vt:lpstr>Vorteile einer EONS-Mitgliedschaft</vt:lpstr>
      <vt:lpstr>Unsere Mitglieder profitieren von diesen Vorteilen…</vt:lpstr>
      <vt:lpstr>Bildungschancen</vt:lpstr>
      <vt:lpstr>Forschung und Stipendien</vt:lpstr>
      <vt:lpstr>Konferenzen und Veranstaltungen</vt:lpstr>
      <vt:lpstr>Mitgliedsbeiträge</vt:lpstr>
      <vt:lpstr>Warum EONS beitreten?</vt:lpstr>
      <vt:lpstr>Kernbotschaften unserer Mitglieder </vt:lpstr>
      <vt:lpstr>So werden Sie Mitglied bei EONS</vt:lpstr>
      <vt:lpstr>Zusammenarbeit mit Partnern</vt:lpstr>
      <vt:lpstr>Fazit und Handlungsaufforderung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2024-12-30T08:06:53Z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