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32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et-EE" b="1"/>
            <a:t>Ülevaade</a:t>
          </a:r>
          <a:r>
            <a:rPr lang="et-EE"/>
            <a:t>: Euroopa Onkoloogia Õdede Ühing (EONS) on pühendunud vähiõenduse toetamisele ja arendamisele kogu Euroopas.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et-EE" b="1"/>
            <a:t>Missioon</a:t>
          </a:r>
          <a:r>
            <a:rPr lang="et-EE"/>
            <a:t>: tõsta vähiravi kvaliteeti hariduse, teadusuuringute ja juhtimise kaudu.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et-EE" b="1"/>
            <a:t>Professionaalne areng</a:t>
          </a:r>
          <a:r>
            <a:rPr lang="et-EE"/>
            <a:t>: juurdepääs haridusressurssidele ja töötubadele oma karjääri edendamiseks.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et-EE" b="1"/>
            <a:t>Võrgustiku loomise võimalused</a:t>
          </a:r>
          <a:r>
            <a:rPr lang="et-EE"/>
            <a:t>: juurdepääs suurele vähiõenduse spetsialistide võrgustikule üle Euroopa.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et-EE" b="1"/>
            <a:t>Komiteed ja töörühmad</a:t>
          </a:r>
          <a:r>
            <a:rPr lang="et-EE"/>
            <a:t>: osale komiteedes ja töörühmades, et kujundada eriala tulevikku.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et-EE" b="1"/>
            <a:t>Juurdepääs tipptasemel haridusele, teadusuuringutele ja vähiõdedele kohandatud ressurssidele.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et-EE" b="1"/>
            <a:t>Ekspertide ja kolleegide võrgustik, kus jagada teadmisi ja parimaid tavasid.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et-EE" b="1"/>
            <a:t>Kujunda vähiravi tulevikku propageerimise ja professionaalsete arenguvõimaluste kaudu.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et-EE" b="1"/>
            <a:t>Anna võimalus endale. Anna võimalus oma patsientidele. </a:t>
          </a:r>
        </a:p>
        <a:p>
          <a:r>
            <a:rPr lang="et-EE" b="1"/>
            <a:t>Koos saame asju paremaks muuta.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et-EE" b="1"/>
            <a:t>Ole muutuseks </a:t>
          </a:r>
          <a:br>
            <a:rPr lang="et-EE" b="1"/>
          </a:br>
          <a:r>
            <a:rPr lang="et-EE" b="1"/>
            <a:t>vähiõenduses – liitu EONSiga juba täna!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800" b="1" kern="1200"/>
            <a:t>Ülevaade</a:t>
          </a:r>
          <a:r>
            <a:rPr lang="et-EE" sz="2800" kern="1200"/>
            <a:t>: Euroopa Onkoloogia Õdede Ühing (EONS) on pühendunud vähiõenduse toetamisele ja arendamisele kogu Euroopas.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800" b="1" kern="1200"/>
            <a:t>Missioon</a:t>
          </a:r>
          <a:r>
            <a:rPr lang="et-EE" sz="2800" kern="1200"/>
            <a:t>: tõsta vähiravi kvaliteeti hariduse, teadusuuringute ja juhtimise kaudu.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500" b="1" kern="1200"/>
            <a:t>Professionaalne areng</a:t>
          </a:r>
          <a:r>
            <a:rPr lang="et-EE" sz="2500" kern="1200"/>
            <a:t>: juurdepääs haridusressurssidele ja töötubadele oma karjääri edendamiseks.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500" b="1" kern="1200"/>
            <a:t>Võrgustiku loomise võimalused</a:t>
          </a:r>
          <a:r>
            <a:rPr lang="et-EE" sz="2500" kern="1200"/>
            <a:t>: juurdepääs suurele vähiõenduse spetsialistide võrgustikule üle Euroopa.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500" b="1" kern="1200"/>
            <a:t>Komiteed ja töörühmad</a:t>
          </a:r>
          <a:r>
            <a:rPr lang="et-EE" sz="2500" kern="1200"/>
            <a:t>: osale komiteedes ja töörühmades, et kujundada eriala tulevikku.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1" kern="1200"/>
            <a:t>Juurdepääs tipptasemel haridusele, teadusuuringutele ja vähiõdedele kohandatud ressurssidele.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1" kern="1200"/>
            <a:t>Ekspertide ja kolleegide võrgustik, kus jagada teadmisi ja parimaid tavasid.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1" kern="1200"/>
            <a:t>Kujunda vähiravi tulevikku propageerimise ja professionaalsete arenguvõimaluste kaudu.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1" kern="1200"/>
            <a:t>Anna võimalus endale. Anna võimalus oma patsientidele.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1" kern="1200"/>
            <a:t>Koos saame asju paremaks muuta.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1" kern="1200"/>
            <a:t>Ole muutuseks </a:t>
          </a:r>
          <a:br>
            <a:rPr lang="et-EE" sz="1200" b="1" kern="1200"/>
          </a:br>
          <a:r>
            <a:rPr lang="et-EE" sz="1200" b="1" kern="1200"/>
            <a:t>vähiõenduses – liitu EONSiga juba täna!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495725" y="4511291"/>
            <a:ext cx="459142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et-EE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Liitu meiega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et-EE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et-EE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et-EE" b="1"/>
              <a:t>Põhisõnumid meie liikmetelt</a:t>
            </a:r>
            <a:br>
              <a:rPr lang="et-EE" b="1"/>
            </a:br>
            <a:endParaRPr lang="et-EE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et-EE" b="1"/>
              <a:t>Kuidas EONSiga liituda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t-EE" sz="7400" b="1"/>
              <a:t>Taotlemiseks:</a:t>
            </a:r>
            <a:r>
              <a:rPr lang="et-EE" sz="7400"/>
              <a:t> täida EONSi kodulehel olev veebipõhine taotlusvorm:</a:t>
            </a:r>
          </a:p>
          <a:p>
            <a:pPr marL="457200" lvl="1" indent="0">
              <a:buNone/>
            </a:pPr>
            <a:r>
              <a:rPr lang="et-EE" sz="7200"/>
              <a:t>A. Üksikisikutele</a:t>
            </a:r>
            <a:r>
              <a:rPr lang="et-EE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t-EE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et-EE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t-EE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et-EE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et-EE" sz="7200"/>
              <a:t>B. Rahvuslikule Ühingule </a:t>
            </a:r>
            <a:r>
              <a:rPr lang="et-EE" sz="7200">
                <a:sym typeface="Wingdings" panose="05000000000000000000" pitchFamily="2" charset="2"/>
              </a:rPr>
              <a:t></a:t>
            </a:r>
            <a:r>
              <a:rPr lang="et-EE" sz="7200"/>
              <a:t> </a:t>
            </a:r>
            <a:r>
              <a:rPr lang="et-EE" sz="4000">
                <a:hlinkClick r:id="rId3"/>
              </a:rPr>
              <a:t>https://docs.google.com/forms/d/e/1FAIpQLScL80zcgkGAe3-sHmTs5cbCHkCdFHgHYtcWAUKy3g4r1akkhg/viewform</a:t>
            </a:r>
            <a:r>
              <a:rPr lang="et-EE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t-EE" sz="7200"/>
              <a:t>C. Sidusliikmelisusele </a:t>
            </a:r>
            <a:r>
              <a:rPr lang="et-EE" sz="7200">
                <a:sym typeface="Wingdings" panose="05000000000000000000" pitchFamily="2" charset="2"/>
              </a:rPr>
              <a:t></a:t>
            </a:r>
            <a:r>
              <a:rPr lang="et-EE" sz="4000"/>
              <a:t> </a:t>
            </a:r>
            <a:r>
              <a:rPr lang="et-EE" sz="4000">
                <a:hlinkClick r:id="rId4"/>
              </a:rPr>
              <a:t>https://docs.google.com/forms/d/e/1FAIpQLSdJ6MpXpFLHa8bBkWaU-b3s7wPIk097DWOROCfnxJ4u-9VvOg/viewform</a:t>
            </a:r>
            <a:r>
              <a:rPr lang="et-EE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t-EE" sz="7400" b="1"/>
              <a:t>Maksejuhised:</a:t>
            </a:r>
            <a:r>
              <a:rPr lang="et-EE" sz="7400"/>
              <a:t> liikmemaksu koheseks tasumiseks järgige antud juhiseid.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et-EE" sz="6000"/>
              <a:t>Liikmesuse pikendamine 2025. aastaks (enne 31.01.2025):</a:t>
            </a:r>
          </a:p>
          <a:p>
            <a:pPr marL="0" indent="0" algn="ctr">
              <a:buNone/>
            </a:pPr>
            <a:r>
              <a:rPr lang="et-EE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et-EE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et-EE" b="1"/>
              <a:t>Koostöö partneritega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b="1"/>
              <a:t>EONS teeb koostööd </a:t>
            </a:r>
            <a:r>
              <a:rPr lang="et-EE" sz="2400"/>
              <a:t>erinevate partneritega, et edendada vähiõendust kogu Euroopas. </a:t>
            </a:r>
          </a:p>
          <a:p>
            <a:pPr marL="0" indent="0">
              <a:buNone/>
            </a:pPr>
            <a:r>
              <a:rPr lang="et-EE" sz="2400"/>
              <a:t>Need partnerlussuhted hõlmavad kutseorganisatsioone, tervishoiuasutusi, akadeemilisi üksusi ja valdkonna sidusrühmi, kes kõik on pühendunud vähiõenduspraktika, hariduse, uurimistöö ja poliitika edendamisele.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et-EE" b="1"/>
              <a:t>Kokkuvõte ja üleskutse tegevusele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t-EE" sz="2400" b="1"/>
              <a:t>Liitu elava kogukonnaga</a:t>
            </a:r>
            <a:r>
              <a:rPr lang="et-EE" sz="2400"/>
              <a:t>: saa osaks dünaamilisest võrgustikust, mis on pühendatud vähiõenduse tipptasemele.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t-EE" sz="2400" b="1"/>
              <a:t>Edenda oma karjääri</a:t>
            </a:r>
            <a:r>
              <a:rPr lang="et-EE" sz="2400"/>
              <a:t>: kasuta oma professionaalse teekonna edendamiseks EONSi liikmesuse arvukaid eeliseid.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t-EE" sz="2400" b="1"/>
              <a:t>Võta osa:</a:t>
            </a:r>
            <a:r>
              <a:rPr lang="et-EE" sz="2400"/>
              <a:t> lisateabe saamiseks ja liikmetaotluse esitamiseks külasta </a:t>
            </a:r>
            <a:r>
              <a:rPr lang="et-EE" sz="2400">
                <a:hlinkClick r:id="rId2"/>
              </a:rPr>
              <a:t>EONSi kodulehte</a:t>
            </a:r>
            <a:r>
              <a:rPr lang="et-EE" sz="2400"/>
              <a:t> juba täna.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et-EE" b="1"/>
              <a:t>KES ME OLEME</a:t>
            </a:r>
            <a:r>
              <a:rPr lang="et-EE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et-EE" b="1"/>
              <a:t>EONSi liikmesuse eelised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et-EE" b="1"/>
              <a:t>Meie liikmetele on avatud…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t-EE" b="1"/>
              <a:t>Haridusvõimalused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t-EE" b="1"/>
              <a:t>Töötoad ja meistriklassid</a:t>
            </a:r>
            <a:r>
              <a:rPr lang="et-EE"/>
              <a:t>: EONSi õppetegevuste, sealhulgas uurimistöötubade ja meistriklasside taotlemise õigus.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b="1"/>
              <a:t>Veebipõhised ressursid:</a:t>
            </a:r>
            <a:r>
              <a:rPr lang="et-EE"/>
              <a:t> juurdepääs suurele hulgale õppematerjalidele ja EONSi veebipõhisele uudiskirjade arhiivile.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et-EE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et-EE" b="1"/>
              <a:t>Teadusuuringud ja toetused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t-EE" b="1"/>
              <a:t>Rahastamisvõimalused</a:t>
            </a:r>
            <a:r>
              <a:rPr lang="et-EE"/>
              <a:t>: õigus taotleda EONSi auhindu, toetusi ja stipendiume oma uurimisalgatuste toetamiseks.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b="1"/>
              <a:t>Koostööprojektid</a:t>
            </a:r>
            <a:r>
              <a:rPr lang="et-EE"/>
              <a:t>: võimalus osaleda haridus- ja uurimisprojektides koos kolleegidega üle Euroopa.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et-EE" b="1"/>
              <a:t>Konverentsid ja üritused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t-EE" b="1"/>
              <a:t>Soodsamad osalemistasud:</a:t>
            </a:r>
            <a:r>
              <a:rPr lang="et-EE"/>
              <a:t> soodushinnad EONSi kongressidele ja heakskiidetud üritustele.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b="1"/>
              <a:t>Osalemistoetused</a:t>
            </a:r>
            <a:r>
              <a:rPr lang="et-EE"/>
              <a:t>: juurdepääs EONSi kongressidel ja heakskiidetud üritustel osalemiseks saadaolevatele toetustele.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et-EE" b="1"/>
              <a:t>Liikmemaksud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t-EE" b="1"/>
              <a:t>Üksikisikute liikmelisus:</a:t>
            </a:r>
            <a:r>
              <a:rPr lang="et-EE"/>
              <a:t> aastatasu 45 EUR perioodil jaanuar-detsember 2024</a:t>
            </a:r>
          </a:p>
          <a:p>
            <a:pPr marL="514350" indent="-514350">
              <a:buFont typeface="+mj-lt"/>
              <a:buAutoNum type="alphaLcParenR"/>
            </a:pPr>
            <a:r>
              <a:rPr lang="et-EE" b="1"/>
              <a:t>Rahvusliku Ühingu liikmelisus</a:t>
            </a:r>
          </a:p>
          <a:p>
            <a:r>
              <a:rPr lang="et-EE"/>
              <a:t>34 ühingut üle Euroopa</a:t>
            </a:r>
          </a:p>
          <a:p>
            <a:r>
              <a:rPr lang="et-EE"/>
              <a:t>4 erinevat hinda on saadaval aadressil </a:t>
            </a:r>
            <a:r>
              <a:rPr lang="et-EE" sz="2400">
                <a:hlinkClick r:id="rId2"/>
              </a:rPr>
              <a:t>www.cancernurse.eu/membership/society-membership-3/</a:t>
            </a:r>
            <a:r>
              <a:rPr lang="et-EE" sz="240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/>
              <a:t>c) Sidusliikmelisus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/>
              <a:t>Liitumine EONSi võrgustikuga kõigest </a:t>
            </a:r>
            <a:r>
              <a:rPr lang="et-EE" b="1"/>
              <a:t>275 EUR eest aastas</a:t>
            </a:r>
            <a:r>
              <a:rPr lang="et-EE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/>
              <a:t>Liitu juba täna, et tõhustada vähiõenduse arengut ja muuta oma organisatsioon nähtavamaks.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t-EE" b="0" i="0" u="none" strike="noStrike" cap="none" normalizeH="0" baseline="0">
                <a:ln>
                  <a:noFill/>
                </a:ln>
                <a:effectLst/>
              </a:rPr>
              <a:t>Kas oled kirglik oma karjääri edendamise vastu vähiõenduse valdkonnas?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t-EE" b="0" i="0" u="none" strike="noStrike" cap="none" normalizeH="0" baseline="0">
                <a:ln>
                  <a:noFill/>
                </a:ln>
                <a:effectLst/>
              </a:rPr>
              <a:t>Liitu EONSiga ja ole osaks dünaamilisest võrgustikust, mis on pühendunud vähiravi parandamisele kogu Euroopas.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b="1" i="0" u="none" strike="noStrike" cap="none" normalizeH="0" baseline="0">
                <a:ln>
                  <a:noFill/>
                </a:ln>
                <a:effectLst/>
              </a:rPr>
              <a:t>Miks EONSiga liituda?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Props1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810C7B-4962-4276-9914-7EF2702D1F97}"/>
</file>

<file path=customXml/itemProps3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514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KES ME OLEME </vt:lpstr>
      <vt:lpstr>EONSi liikmesuse eelised</vt:lpstr>
      <vt:lpstr>Meie liikmetele on avatud…</vt:lpstr>
      <vt:lpstr>Haridusvõimalused</vt:lpstr>
      <vt:lpstr>Teadusuuringud ja toetused</vt:lpstr>
      <vt:lpstr>Konverentsid ja üritused</vt:lpstr>
      <vt:lpstr>Liikmemaksud</vt:lpstr>
      <vt:lpstr>Miks EONSiga liituda?</vt:lpstr>
      <vt:lpstr>Põhisõnumid meie liikmetelt </vt:lpstr>
      <vt:lpstr>Kuidas EONSiga liituda</vt:lpstr>
      <vt:lpstr>Koostöö partneritega</vt:lpstr>
      <vt:lpstr>Kokkuvõte ja üleskutse tegevusele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2024-12-27T14:35:46Z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