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fi-FI" b="1"/>
            <a:t>Yleiskatsaus</a:t>
          </a:r>
          <a:r>
            <a:rPr lang="fi-FI"/>
            <a:t>: European Oncology Nursing Society (EONS) on omistautunut tukemaan ja kehittämään syöpähoitoa kaikkialla Euroopassa.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fi-FI" b="1"/>
            <a:t>Tehtävä</a:t>
          </a:r>
          <a:r>
            <a:rPr lang="fi-FI"/>
            <a:t>: Parantaa syövänhoidon laatua koulutuksen, tutkimuksen ja johtamisen avulla.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fi-FI" b="1"/>
            <a:t>Ammatillinen kehitys</a:t>
          </a:r>
          <a:r>
            <a:rPr lang="fi-FI"/>
            <a:t>: Pääsy koulutusresursseihin ja työpajoihin urasi edistämiseksi.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fi-FI" b="1"/>
            <a:t>Verkostoitumismahdollisuudet</a:t>
          </a:r>
          <a:r>
            <a:rPr lang="fi-FI"/>
            <a:t>: Ota yhteyttä laajaan syöpähoidon ammattilaisten verkostoon kaikkialla Euroopassa.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fi-FI" b="1"/>
            <a:t>Liity komiteoihin ja työryhmiin</a:t>
          </a:r>
          <a:r>
            <a:rPr lang="fi-FI"/>
            <a:t>: Osallistu komiteoihin ja työryhmiin ammatin tulevaisuuden muokkaamiseksi.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fi-FI" b="1"/>
            <a:t>Saat käyttöösi huippuluokan koulutusta, tutkimusta ja syöpähoitajille räätälöityjä resursseja.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fi-FI" b="1"/>
            <a:t>Verkostoi asiantuntijoiden ja vertaisten kanssa tiedon ja parhaiden käytäntöjen jakamiseksi.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fi-FI" b="1"/>
            <a:t>Muovaa syövänhoidon tulevaisuutta vaikuttamisen ja ammatillisen kehittymisen avulla.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fi-FI" b="1"/>
            <a:t>Vahvistat itseäsi. Tehosta potilaitasi. </a:t>
          </a:r>
        </a:p>
        <a:p>
          <a:r>
            <a:rPr lang="fi-FI" b="1"/>
            <a:t>Yhdessä teemme eron.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fi-FI" b="1"/>
            <a:t>Ole muutos </a:t>
          </a:r>
          <a:br>
            <a:rPr lang="fi-FI" b="1"/>
          </a:br>
          <a:r>
            <a:rPr lang="fi-FI" b="1"/>
            <a:t>syövänhoidossa — Liity EONS:iin tänään!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/>
            <a:t>Yleiskatsaus</a:t>
          </a:r>
          <a:r>
            <a:rPr lang="fi-FI" sz="2800" kern="1200"/>
            <a:t>: European Oncology Nursing Society (EONS) on omistautunut tukemaan ja kehittämään syöpähoitoa kaikkialla Euroopassa.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/>
            <a:t>Tehtävä</a:t>
          </a:r>
          <a:r>
            <a:rPr lang="fi-FI" sz="2800" kern="1200"/>
            <a:t>: Parantaa syövänhoidon laatua koulutuksen, tutkimuksen ja johtamisen avulla.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b="1" kern="1200"/>
            <a:t>Ammatillinen kehitys</a:t>
          </a:r>
          <a:r>
            <a:rPr lang="fi-FI" sz="2500" kern="1200"/>
            <a:t>: Pääsy koulutusresursseihin ja työpajoihin urasi edistämiseksi.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b="1" kern="1200"/>
            <a:t>Verkostoitumismahdollisuudet</a:t>
          </a:r>
          <a:r>
            <a:rPr lang="fi-FI" sz="2500" kern="1200"/>
            <a:t>: Ota yhteyttä laajaan syöpähoidon ammattilaisten verkostoon kaikkialla Euroopassa.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b="1" kern="1200"/>
            <a:t>Liity komiteoihin ja työryhmiin</a:t>
          </a:r>
          <a:r>
            <a:rPr lang="fi-FI" sz="2500" kern="1200"/>
            <a:t>: Osallistu komiteoihin ja työryhmiin ammatin tulevaisuuden muokkaamiseksi.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/>
            <a:t>Saat käyttöösi huippuluokan koulutusta, tutkimusta ja syöpähoitajille räätälöityjä resursseja.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/>
            <a:t>Verkostoi asiantuntijoiden ja vertaisten kanssa tiedon ja parhaiden käytäntöjen jakamiseksi.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/>
            <a:t>Muovaa syövänhoidon tulevaisuutta vaikuttamisen ja ammatillisen kehittymisen avulla.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/>
            <a:t>Vahvistat itseäsi. Tehosta potilaitasi.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/>
            <a:t>Yhdessä teemme eron.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300" b="1" kern="1200"/>
            <a:t>Ole muutos </a:t>
          </a:r>
          <a:br>
            <a:rPr lang="fi-FI" sz="1300" b="1" kern="1200"/>
          </a:br>
          <a:r>
            <a:rPr lang="fi-FI" sz="1300" b="1" kern="1200"/>
            <a:t>syövänhoidossa — Liity EONS:iin tänään!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232201" y="4464224"/>
            <a:ext cx="3598425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fi-FI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Liity muka</a:t>
            </a:r>
            <a:r>
              <a:rPr lang="hr-HR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a</a:t>
            </a:r>
            <a:r>
              <a:rPr lang="fi-FI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fi-FI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fi-FI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fi-FI" b="1"/>
              <a:t>Tärkeimmät viestit jäseniltämme</a:t>
            </a:r>
            <a:br>
              <a:rPr lang="fi-FI" b="1"/>
            </a:br>
            <a:endParaRPr lang="fi-FI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fi-FI" b="1"/>
              <a:t>Kuinka liityt EONS:iin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fi-FI" sz="7400" b="1"/>
              <a:t>Hakuprosessi</a:t>
            </a:r>
            <a:r>
              <a:rPr lang="fi-FI" sz="7400"/>
              <a:t>: Täytä EONS-verkkosivustolla oleva online-hakemuslomake:</a:t>
            </a:r>
          </a:p>
          <a:p>
            <a:pPr marL="457200" lvl="1" indent="0">
              <a:buNone/>
            </a:pPr>
            <a:r>
              <a:rPr lang="fi-FI" sz="7200"/>
              <a:t>A. Yksityishenkilöt</a:t>
            </a:r>
            <a:r>
              <a:rPr lang="fi-FI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fi-FI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i-FI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fi-FI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fi-FI" sz="7200"/>
              <a:t>B. Kansallinen seura </a:t>
            </a:r>
            <a:r>
              <a:rPr lang="fi-FI" sz="7200">
                <a:sym typeface="Wingdings" panose="05000000000000000000" pitchFamily="2" charset="2"/>
              </a:rPr>
              <a:t></a:t>
            </a:r>
            <a:r>
              <a:rPr lang="fi-FI" sz="7200"/>
              <a:t> </a:t>
            </a:r>
            <a:r>
              <a:rPr lang="fi-FI" sz="4000">
                <a:hlinkClick r:id="rId3"/>
              </a:rPr>
              <a:t>https://docs.google.com/forms/d/e/1FAIpQLScL80zcgkGAe3-sHmTs5cbCHkCdFHgHYtcWAUKy3g4r1akkhg/viewform</a:t>
            </a:r>
            <a:r>
              <a:rPr lang="fi-FI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fi-FI" sz="7200"/>
              <a:t>C. Liitä </a:t>
            </a:r>
            <a:r>
              <a:rPr lang="fi-FI" sz="7200">
                <a:sym typeface="Wingdings" panose="05000000000000000000" pitchFamily="2" charset="2"/>
              </a:rPr>
              <a:t></a:t>
            </a:r>
            <a:r>
              <a:rPr lang="fi-FI" sz="4000"/>
              <a:t> </a:t>
            </a:r>
            <a:r>
              <a:rPr lang="fi-FI" sz="4000">
                <a:hlinkClick r:id="rId4"/>
              </a:rPr>
              <a:t>https://docs.google.com/forms/d/e/1FAIpQLSdJ6MpXpFLHa8bBkWaU-b3s7wPIk097DWOROCfnxJ4u-9VvOg/viewform</a:t>
            </a:r>
            <a:r>
              <a:rPr lang="fi-FI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fi-FI" sz="7400" b="1"/>
              <a:t>Maksuohjeet</a:t>
            </a:r>
            <a:r>
              <a:rPr lang="fi-FI" sz="7400"/>
              <a:t>: Noudata annettuja ohjeita lähettääksesi jäsenmaksusi viipymättä.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fi-FI" sz="6000"/>
              <a:t>Uusi jäsenyytesi vuodelle 2025 31.1.2025 mennessä klo</a:t>
            </a:r>
          </a:p>
          <a:p>
            <a:pPr marL="0" indent="0" algn="ctr">
              <a:buNone/>
            </a:pPr>
            <a:r>
              <a:rPr lang="fi-FI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fi-FI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fi-FI" b="1"/>
              <a:t>Kumppaniyhteistyö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400" b="1"/>
              <a:t>EONS tekee yhteistyötä </a:t>
            </a:r>
            <a:r>
              <a:rPr lang="fi-FI" sz="2400"/>
              <a:t>monien eri kumppaneiden kanssa edistääkseen syövän hoitoa kaikkialla Euroopassa. </a:t>
            </a:r>
          </a:p>
          <a:p>
            <a:pPr marL="0" indent="0">
              <a:buNone/>
            </a:pPr>
            <a:r>
              <a:rPr lang="fi-FI" sz="2400"/>
              <a:t>Näihin kumppanuuksiin kuuluvat ammatilliset järjestöt, terveydenhuoltolaitokset, akateemiset yhteisöt ja alan sidosryhmät, jotka kaikki ovat omistautuneet syövän hoitokäytännön, koulutuksen, tutkimuksen ja politiikan kehittämiseen.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fi-FI" b="1"/>
              <a:t>Johtopäätös ja toimintakehotus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i-FI" sz="2400" b="1"/>
              <a:t>Liity elävään yhteisöön</a:t>
            </a:r>
            <a:r>
              <a:rPr lang="fi-FI" sz="2400"/>
              <a:t>: Ryhdy osaksi dynaamista verkostoa, joka on omistettu huippuosaamiselle syöpähoidossa.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fi-FI" sz="2400" b="1"/>
              <a:t>Paranna uraasi</a:t>
            </a:r>
            <a:r>
              <a:rPr lang="fi-FI" sz="2400"/>
              <a:t>: Hyödynnä EONS-jäsenyyden lukuisia etuja edistääksesi ammatillista matkaasi.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fi-FI" sz="2400" b="1"/>
              <a:t>Osallistu</a:t>
            </a:r>
            <a:r>
              <a:rPr lang="fi-FI" sz="2400"/>
              <a:t>: Vieraile </a:t>
            </a:r>
            <a:r>
              <a:rPr lang="fi-FI" sz="2400">
                <a:hlinkClick r:id="rId2"/>
              </a:rPr>
              <a:t>EONS-verkkosivustolla </a:t>
            </a:r>
            <a:r>
              <a:rPr lang="fi-FI" sz="2400"/>
              <a:t>saadaksesi lisätietoja ja aloita jäsenyyshakemuksesi tänään.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fi-FI" b="1"/>
              <a:t>KETÄ OLEMME</a:t>
            </a:r>
            <a:r>
              <a:rPr lang="fi-FI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fi-FI" b="1"/>
              <a:t>EONS-jäsenyyden edut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fi-FI" b="1"/>
              <a:t>Jäsenemme voivat…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fi-FI" b="1"/>
              <a:t>Koulutusmahdollisuudet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b="1" dirty="0"/>
              <a:t>Työpajat ja mestarikurssit</a:t>
            </a:r>
            <a:r>
              <a:rPr lang="fi-FI" dirty="0"/>
              <a:t>: Kelpoisuus hakea EONS-oppimistoimintoihin, mukaan lukien tutkimustyöpajat ja mestarikurssit.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b="1" dirty="0"/>
              <a:t>Verkkoresurssit</a:t>
            </a:r>
            <a:r>
              <a:rPr lang="fi-FI" dirty="0"/>
              <a:t>: Pääsy lukuisiin opetusmateriaaliin ja EONS:n online-uutiskirjearkistoon.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fi-FI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fi-FI" b="1"/>
              <a:t>Tutkimus ja apurahat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b="1"/>
              <a:t>Rahoitusmahdollisuudet</a:t>
            </a:r>
            <a:r>
              <a:rPr lang="fi-FI"/>
              <a:t>: Kelpoisuus hakea EONS-palkintoja, apurahoja ja apurahoja tutkimusaloitteesi tukemiseksi.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b="1"/>
              <a:t>Yhteistyöprojektit</a:t>
            </a:r>
            <a:r>
              <a:rPr lang="fi-FI"/>
              <a:t>: Mahdollisuudet osallistua koulutus- ja tutkimusprojekteihin vertaisten kanssa eri puolilla Eurooppaa.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fi-FI" b="1"/>
              <a:t>Konferenssit ja tapahtumat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b="1"/>
              <a:t>Alennetut rekisteröintihinnat</a:t>
            </a:r>
            <a:r>
              <a:rPr lang="fi-FI"/>
              <a:t>: Nauti alennetuista hinnoista EONS-kongresseihin ja hyväksyttyihin tapahtumiin.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b="1"/>
              <a:t>Osallistuja</a:t>
            </a:r>
            <a:r>
              <a:rPr lang="fi-FI"/>
              <a:t>: Pääsy apurahoihin osallistumiseen EONS-kongresseihin ja hyväksyttyihin tapahtumiin.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fi-FI" b="1"/>
              <a:t>Jäsenmaksut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fi-FI" b="1"/>
              <a:t>Yksittäinen jäsenyys</a:t>
            </a:r>
            <a:r>
              <a:rPr lang="fi-FI"/>
              <a:t>: Vuosimaksu 45 € ajalta tammi-joulukuu 2024</a:t>
            </a:r>
          </a:p>
          <a:p>
            <a:pPr marL="514350" indent="-514350">
              <a:buFont typeface="+mj-lt"/>
              <a:buAutoNum type="alphaLcParenR"/>
            </a:pPr>
            <a:r>
              <a:rPr lang="fi-FI" b="1"/>
              <a:t>Kansallisen seuran jäsenyydet</a:t>
            </a:r>
          </a:p>
          <a:p>
            <a:r>
              <a:rPr lang="fi-FI"/>
              <a:t>34 jäsenyhdistystä eri puolilla Eurooppaa</a:t>
            </a:r>
          </a:p>
          <a:p>
            <a:r>
              <a:rPr lang="fi-FI"/>
              <a:t>4 erilaista hintaa saatavilla osoitteessa </a:t>
            </a:r>
            <a:r>
              <a:rPr lang="fi-FI" sz="2400">
                <a:hlinkClick r:id="rId2"/>
              </a:rPr>
              <a:t>www.cancernurse.eu/membership/society-membership-3/</a:t>
            </a:r>
            <a:r>
              <a:rPr lang="fi-FI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/>
              <a:t>c) Liitännäisjäsenyydet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/>
              <a:t>Liity osaksi EONS-verkostoa jopa </a:t>
            </a:r>
            <a:r>
              <a:rPr lang="fi-FI" b="1"/>
              <a:t>275 eurolla vuodessa</a:t>
            </a:r>
            <a:r>
              <a:rPr lang="fi-FI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/>
              <a:t>Liity jo tänään tehostaaksesi syöpähoidon kehitystä ja parantaaksesi organisaatiosi näkyvyyttä.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i-FI" b="0" i="0" u="none" strike="noStrike" cap="none" normalizeH="0" baseline="0">
                <a:ln>
                  <a:noFill/>
                </a:ln>
                <a:effectLst/>
              </a:rPr>
              <a:t>Kiinnostaako sinua edetä urallasi syöpäsairaanhoitajana?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fi-FI" b="0" i="0" u="none" strike="noStrike" cap="none" normalizeH="0" baseline="0">
                <a:ln>
                  <a:noFill/>
                </a:ln>
                <a:effectLst/>
              </a:rPr>
              <a:t>Liity EONS:iin ja tule osaksi dynaamista yhteisöä, joka on omistautunut parantamaan syövänhoitoa kaikkialla Euroopassa.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b="1" i="0" u="none" strike="noStrike" cap="none" normalizeH="0" baseline="0">
                <a:ln>
                  <a:noFill/>
                </a:ln>
                <a:effectLst/>
              </a:rPr>
              <a:t>Miksi liityt EONS:iin?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96318F-E961-46B6-90BD-9D8960B05F1B}"/>
</file>

<file path=customXml/itemProps2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490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KETÄ OLEMME </vt:lpstr>
      <vt:lpstr>EONS-jäsenyyden edut</vt:lpstr>
      <vt:lpstr>Jäsenemme voivat…</vt:lpstr>
      <vt:lpstr>Koulutusmahdollisuudet</vt:lpstr>
      <vt:lpstr>Tutkimus ja apurahat</vt:lpstr>
      <vt:lpstr>Konferenssit ja tapahtumat</vt:lpstr>
      <vt:lpstr>Jäsenmaksut</vt:lpstr>
      <vt:lpstr>Miksi liityt EONS:iin?</vt:lpstr>
      <vt:lpstr>Tärkeimmät viestit jäseniltämme </vt:lpstr>
      <vt:lpstr>Kuinka liityt EONS:iin</vt:lpstr>
      <vt:lpstr>Kumppaniyhteistyö</vt:lpstr>
      <vt:lpstr>Johtopäätös ja toimintakehotus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2024-12-27T16:03:32Z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