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fr-FR" b="1"/>
            <a:t>Présentation</a:t>
          </a:r>
          <a:r>
            <a:rPr lang="fr-FR"/>
            <a:t> : La Société européenne des soins infirmiers en oncologie (EONS) se consacre au soutien et au développement des soins infirmiers en cancérologie à travers l'Europe.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fr-FR" b="1"/>
            <a:t>Mission</a:t>
          </a:r>
          <a:r>
            <a:rPr lang="fr-FR"/>
            <a:t> : Améliorer la qualité des soins contre le cancer grâce à l’éducation, à la recherche et au leadership.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fr-FR" b="1"/>
            <a:t>Développement professionnel</a:t>
          </a:r>
          <a:r>
            <a:rPr lang="fr-FR"/>
            <a:t> : Accès à des ressources pédagogiques et à des ateliers pour faire progresser votre carrière.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fr-FR" b="1"/>
            <a:t>Opportunités de réseautage</a:t>
          </a:r>
          <a:r>
            <a:rPr lang="fr-FR"/>
            <a:t> : Connectez-vous à un vaste réseau de professionnels des soins infirmiers en cancérologie à travers l'Europe.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fr-FR" b="1"/>
            <a:t>Rejoignez les comités et les groupes de travail</a:t>
          </a:r>
          <a:r>
            <a:rPr lang="fr-FR"/>
            <a:t> : Participer à des comités et groupes de travail pour façonner l’avenir de la profession.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fr-FR" b="1"/>
            <a:t>Accédez à une formation, à des recherches et à des ressources de pointe adaptées aux infirmières en cancérologie.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fr-FR" b="1"/>
            <a:t>Réseautez avec des experts et des pairs pour partager vos connaissances et vos meilleures pratiques.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fr-FR" b="1"/>
            <a:t>Façonnez l’avenir des soins contre le cancer grâce à des opportunités de plaidoyer et de développement professionnel.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fr-FR" b="1"/>
            <a:t>Donnez-vous du pouvoir. Donnez du pouvoir à vos patients. </a:t>
          </a:r>
        </a:p>
        <a:p>
          <a:r>
            <a:rPr lang="fr-FR" b="1"/>
            <a:t>Ensemble, nous faisons la différence.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fr-FR" b="1"/>
            <a:t>Incarnez le changement</a:t>
          </a:r>
          <a:br>
            <a:rPr lang="fr-FR" b="1"/>
          </a:br>
          <a:r>
            <a:rPr lang="fr-FR" b="1"/>
            <a:t>dans le domaine des soins infirmiers en cancérologie — rejoignez EONS dès aujourd'hui 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/>
            <a:t>Présentation</a:t>
          </a:r>
          <a:r>
            <a:rPr lang="fr-FR" sz="2500" kern="1200"/>
            <a:t> : La Société européenne des soins infirmiers en oncologie (EONS) se consacre au soutien et au développement des soins infirmiers en cancérologie à travers l'Europe.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/>
            <a:t>Mission</a:t>
          </a:r>
          <a:r>
            <a:rPr lang="fr-FR" sz="2500" kern="1200"/>
            <a:t> : Améliorer la qualité des soins contre le cancer grâce à l’éducation, à la recherche et au leadership.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/>
            <a:t>Développement professionnel</a:t>
          </a:r>
          <a:r>
            <a:rPr lang="fr-FR" sz="2400" kern="1200"/>
            <a:t> : Accès à des ressources pédagogiques et à des ateliers pour faire progresser votre carrière.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/>
            <a:t>Opportunités de réseautage</a:t>
          </a:r>
          <a:r>
            <a:rPr lang="fr-FR" sz="2400" kern="1200"/>
            <a:t> : Connectez-vous à un vaste réseau de professionnels des soins infirmiers en cancérologie à travers l'Europe.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/>
            <a:t>Rejoignez les comités et les groupes de travail</a:t>
          </a:r>
          <a:r>
            <a:rPr lang="fr-FR" sz="2400" kern="1200"/>
            <a:t> : Participer à des comités et groupes de travail pour façonner l’avenir de la profession.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Accédez à une formation, à des recherches et à des ressources de pointe adaptées aux infirmières en cancérologie.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Réseautez avec des experts et des pairs pour partager vos connaissances et vos meilleures pratiques.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Façonnez l’avenir des soins contre le cancer grâce à des opportunités de plaidoyer et de développement professionnel.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Donnez-vous du pouvoir. Donnez du pouvoir à vos patients.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Ensemble, nous faisons la différence.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/>
            <a:t>Incarnez le changement</a:t>
          </a:r>
          <a:br>
            <a:rPr lang="fr-FR" sz="1200" b="1" kern="1200"/>
          </a:br>
          <a:r>
            <a:rPr lang="fr-FR" sz="1200" b="1" kern="1200"/>
            <a:t>dans le domaine des soins infirmiers en cancérologie — rejoignez EONS dès aujourd'hui 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30/12/2024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11130" y="5530999"/>
            <a:ext cx="644074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fr-F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Rejoignez-</a:t>
            </a:r>
            <a:r>
              <a:rPr lang="fr-FR" sz="7632" dirty="0" err="1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nou</a:t>
            </a:r>
            <a:r>
              <a:rPr lang="hr-H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s</a:t>
            </a:r>
            <a:endParaRPr lang="fr-FR" sz="7632" dirty="0">
              <a:solidFill>
                <a:srgbClr val="FFFFFF"/>
              </a:solidFill>
              <a:latin typeface="Real Text"/>
              <a:ea typeface="Real Text"/>
              <a:cs typeface="Real Text"/>
              <a:sym typeface="Real Text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fr-FR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fr-FR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fr-FR" b="1"/>
              <a:t>Messages clés de nos membres</a:t>
            </a:r>
            <a:br>
              <a:rPr lang="fr-FR" b="1"/>
            </a:br>
            <a:endParaRPr lang="fr-FR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fr-FR" b="1"/>
              <a:t>Comment rejoindre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r-FR" sz="7400" b="1"/>
              <a:t>Processus de candidature</a:t>
            </a:r>
            <a:r>
              <a:rPr lang="fr-FR" sz="7400"/>
              <a:t> : Remplissez le formulaire de candidature en ligne disponible sur le site Web d'EONS :</a:t>
            </a:r>
          </a:p>
          <a:p>
            <a:pPr marL="457200" lvl="1" indent="0">
              <a:buNone/>
            </a:pPr>
            <a:r>
              <a:rPr lang="fr-FR" sz="7200"/>
              <a:t>A. Individus</a:t>
            </a:r>
            <a:r>
              <a:rPr lang="fr-FR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fr-FR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fr-FR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fr-FR" sz="7200"/>
              <a:t>B. Société nationale </a:t>
            </a:r>
            <a:r>
              <a:rPr lang="fr-FR" sz="7200">
                <a:sym typeface="Wingdings" panose="05000000000000000000" pitchFamily="2" charset="2"/>
              </a:rPr>
              <a:t></a:t>
            </a:r>
            <a:r>
              <a:rPr lang="fr-FR" sz="7200"/>
              <a:t> </a:t>
            </a:r>
            <a:r>
              <a:rPr lang="fr-FR" sz="4000">
                <a:hlinkClick r:id="rId3"/>
              </a:rPr>
              <a:t>https://docs.google.com/forms/d/e/1FAIpQLScL80zcgkGAe3-sHmTs5cbCHkCdFHgHYtcWAUKy3g4r1akkhg/viewform</a:t>
            </a:r>
            <a:r>
              <a:rPr lang="fr-FR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fr-FR" sz="7200"/>
              <a:t>C. Associé </a:t>
            </a:r>
            <a:r>
              <a:rPr lang="fr-FR" sz="7200">
                <a:sym typeface="Wingdings" panose="05000000000000000000" pitchFamily="2" charset="2"/>
              </a:rPr>
              <a:t></a:t>
            </a:r>
            <a:r>
              <a:rPr lang="fr-FR" sz="4000"/>
              <a:t> </a:t>
            </a:r>
            <a:r>
              <a:rPr lang="fr-FR" sz="4000">
                <a:hlinkClick r:id="rId4"/>
              </a:rPr>
              <a:t>https://docs.google.com/forms/d/e/1FAIpQLSdJ6MpXpFLHa8bBkWaU-b3s7wPIk097DWOROCfnxJ4u-9VvOg/viewform</a:t>
            </a:r>
            <a:r>
              <a:rPr lang="fr-FR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fr-FR" sz="7400" b="1"/>
              <a:t>Instructions de paiement</a:t>
            </a:r>
            <a:r>
              <a:rPr lang="fr-FR" sz="7400"/>
              <a:t> : Suivez les directives fournies pour soumettre rapidement votre cotisation.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fr-FR" sz="6000"/>
              <a:t>Renouvelez votre adhésion pour 2025 avant le 31 janvier 2025 à</a:t>
            </a:r>
          </a:p>
          <a:p>
            <a:pPr marL="0" indent="0" algn="ctr">
              <a:buNone/>
            </a:pPr>
            <a:r>
              <a:rPr lang="fr-FR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fr-FR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fr-FR" b="1"/>
              <a:t>Collaboration entre partenaires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/>
              <a:t>EONS collabore </a:t>
            </a:r>
            <a:r>
              <a:rPr lang="fr-FR" sz="2400"/>
              <a:t>avec un large éventail de partenaires pour faire progresser les soins infirmiers en cancérologie à travers l’Europe. </a:t>
            </a:r>
          </a:p>
          <a:p>
            <a:pPr marL="0" indent="0">
              <a:buNone/>
            </a:pPr>
            <a:r>
              <a:rPr lang="fr-FR" sz="2400"/>
              <a:t>Ces partenariats englobent des organisations professionnelles, des établissements de santé, des entités universitaires et des intervenants de l’industrie, tous dédiés à l’amélioration de la pratique, de l’éducation, de la recherche et des politiques en soins infirmiers en cancérologie.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fr-FR" b="1"/>
              <a:t>Conclusion et appel à l’action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dirty="0"/>
              <a:t>Rejoignez une communauté dynamique</a:t>
            </a:r>
            <a:r>
              <a:rPr lang="fr-FR" sz="2400" dirty="0"/>
              <a:t> : Faites partie d’un réseau dynamique dédié à l’excellence en soins infirmiers en cancérologie.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fr-FR" sz="2400" b="1" dirty="0"/>
              <a:t>Améliorez votre carrière</a:t>
            </a:r>
            <a:r>
              <a:rPr lang="fr-FR" sz="2400" dirty="0"/>
              <a:t> : Bénéficiez des nombreux avantages de l’adhésion à EONS pour faire progresser votre parcours professionnel.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fr-FR" sz="2400" b="1" dirty="0"/>
              <a:t>Engagez-vous</a:t>
            </a:r>
            <a:r>
              <a:rPr lang="fr-FR" sz="2400" dirty="0"/>
              <a:t> : Visitez le site Web d’EONS pour en savoir plus et commencez votre demande d’adhésion dès aujourd’hui.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fr-FR" b="1"/>
              <a:t>QUI SOMMES-NOUS</a:t>
            </a:r>
            <a:r>
              <a:rPr lang="fr-FR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fr-FR" b="1"/>
              <a:t>Avantages de l'adhésion à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fr-FR" b="1"/>
              <a:t>Nos membres peuvent…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b="1"/>
              <a:t>Possibilités éducatives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b="1"/>
              <a:t>Ateliers et masterclasses</a:t>
            </a:r>
            <a:r>
              <a:rPr lang="fr-FR"/>
              <a:t> : Admissibilité à appliquer pour les activités d'apprentissage EONS, y compris les ateliers de recherche et les masterclasses.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/>
              <a:t>Ressources en ligne</a:t>
            </a:r>
            <a:r>
              <a:rPr lang="fr-FR"/>
              <a:t> : Accès à une mine de matériel pédagogique et aux archives du bulletin en ligne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fr-FR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fr-FR" b="1"/>
              <a:t>Recherche et subventions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b="1"/>
              <a:t>Opportunités de financement</a:t>
            </a:r>
            <a:r>
              <a:rPr lang="fr-FR"/>
              <a:t> : Admissibilité à appliquer pour les prix, subventions et bourses EONS pour soutenir vos initiatives de recherche.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/>
              <a:t>Projets collaboratifs</a:t>
            </a:r>
            <a:r>
              <a:rPr lang="fr-FR"/>
              <a:t> : Possibilités de participer à des projets éducatifs et de recherche avec des pairs à travers l'Europe.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fr-FR" b="1"/>
              <a:t>Conférences et événements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b="1"/>
              <a:t>Tarifs d'inscription réduits</a:t>
            </a:r>
            <a:r>
              <a:rPr lang="fr-FR"/>
              <a:t> : Bénéficiez de tarifs réduits pour les congrès et événements approuvés par EONS.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b="1"/>
              <a:t>Subventions pour la participation</a:t>
            </a:r>
            <a:r>
              <a:rPr lang="fr-FR"/>
              <a:t> : Accès aux subventions disponibles pour participer aux congrès et aux événements approuvés par EONS.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fr-FR" b="1"/>
              <a:t>Frais d'adhésion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fr-FR" b="1"/>
              <a:t>Adhésion individuelle</a:t>
            </a:r>
            <a:r>
              <a:rPr lang="fr-FR"/>
              <a:t> : Cotisation annuelle de 45€ pour la période de janvier à décembre 2024</a:t>
            </a:r>
          </a:p>
          <a:p>
            <a:pPr marL="514350" indent="-514350">
              <a:buFont typeface="+mj-lt"/>
              <a:buAutoNum type="alphaLcParenR"/>
            </a:pPr>
            <a:r>
              <a:rPr lang="fr-FR" b="1"/>
              <a:t>Adhésions aux sociétés nationales</a:t>
            </a:r>
          </a:p>
          <a:p>
            <a:r>
              <a:rPr lang="fr-FR"/>
              <a:t>34 sociétés membres à travers l'Europe</a:t>
            </a:r>
          </a:p>
          <a:p>
            <a:r>
              <a:rPr lang="fr-FR"/>
              <a:t>4 tarifs différents disponibles sur </a:t>
            </a:r>
            <a:r>
              <a:rPr lang="fr-FR" sz="2400">
                <a:hlinkClick r:id="rId2"/>
              </a:rPr>
              <a:t>www.cancernurse.eu/membership/society-membership-3/</a:t>
            </a:r>
            <a:r>
              <a:rPr lang="fr-FR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/>
              <a:t>c) Membres associés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/>
              <a:t>Devenez membre du réseau EONS pour seulement </a:t>
            </a:r>
            <a:r>
              <a:rPr lang="fr-FR" b="1"/>
              <a:t>275€ par an </a:t>
            </a:r>
            <a:r>
              <a:rPr lang="fr-FR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/>
              <a:t>Rejoignez-nous dès aujourd’hui pour améliorer le développement des soins infirmiers en cancérologie et accroître la visibilité de votre organisation.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>
                <a:ln>
                  <a:noFill/>
                </a:ln>
                <a:effectLst/>
              </a:rPr>
              <a:t>Êtes-vous passionné par l’avancement de votre carrière en soins infirmiers en cancérologie 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>
                <a:ln>
                  <a:noFill/>
                </a:ln>
                <a:effectLst/>
              </a:rPr>
              <a:t>Rejoignez EONS et faites partie d'une communauté dynamique dédiée à l'amélioration des soins contre le cancer à travers l'Europe.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>
                <a:ln>
                  <a:noFill/>
                </a:ln>
                <a:effectLst/>
              </a:rPr>
              <a:t>Pourquoi rejoindre EONS 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645641-283D-4450-A521-B090AA0BCDB8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728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QUI SOMMES-NOUS </vt:lpstr>
      <vt:lpstr>Avantages de l'adhésion à EONS</vt:lpstr>
      <vt:lpstr>Nos membres peuvent…</vt:lpstr>
      <vt:lpstr>Possibilités éducatives</vt:lpstr>
      <vt:lpstr>Recherche et subventions</vt:lpstr>
      <vt:lpstr>Conférences et événements</vt:lpstr>
      <vt:lpstr>Frais d'adhésion</vt:lpstr>
      <vt:lpstr>Pourquoi rejoindre EONS ?</vt:lpstr>
      <vt:lpstr>Messages clés de nos membres </vt:lpstr>
      <vt:lpstr>Comment rejoindre EONS</vt:lpstr>
      <vt:lpstr>Collaboration entre partenaires</vt:lpstr>
      <vt:lpstr>Conclusion et appel à l’action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2024-12-30T07:29:07Z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