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9" r:id="rId5"/>
    <p:sldId id="257" r:id="rId6"/>
    <p:sldId id="258" r:id="rId7"/>
    <p:sldId id="270" r:id="rId8"/>
    <p:sldId id="259" r:id="rId9"/>
    <p:sldId id="261" r:id="rId10"/>
    <p:sldId id="262" r:id="rId11"/>
    <p:sldId id="263" r:id="rId12"/>
    <p:sldId id="271" r:id="rId13"/>
    <p:sldId id="272" r:id="rId14"/>
    <p:sldId id="264" r:id="rId15"/>
    <p:sldId id="266"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29D"/>
    <a:srgbClr val="268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119" d="100"/>
          <a:sy n="119"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EC9FA-7365-4D83-B2F1-AFB5942096EE}"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42524C23-F9AC-4488-A00B-37D8439E116B}">
      <dgm:prSet/>
      <dgm:spPr/>
      <dgm:t>
        <a:bodyPr/>
        <a:lstStyle/>
        <a:p>
          <a:r>
            <a:rPr lang="el-GR" b="1"/>
            <a:t>Επισκόπηση</a:t>
          </a:r>
          <a:r>
            <a:rPr lang="el-GR"/>
            <a:t>: Η Ευρωπαϊκή Ογκολογική Νοσηλευτική Εταιρεία (European Oncology Nursing Society, EONS) είναι αφοσιωμένη στην υποστήριξη και ανάπτυξη της νοσηλευτικής για τον καρκίνο σε όλη την Ευρώπη.</a:t>
          </a:r>
        </a:p>
      </dgm:t>
    </dgm:pt>
    <dgm:pt modelId="{EFC961B6-EE5B-4BEC-B89C-27CFEF053D17}" type="parTrans" cxnId="{0DA829F2-D88C-42C7-88A7-4C7F398828CD}">
      <dgm:prSet/>
      <dgm:spPr/>
      <dgm:t>
        <a:bodyPr/>
        <a:lstStyle/>
        <a:p>
          <a:endParaRPr lang="en-US"/>
        </a:p>
      </dgm:t>
    </dgm:pt>
    <dgm:pt modelId="{949BADDD-D042-4766-9020-1D20D29E4934}" type="sibTrans" cxnId="{0DA829F2-D88C-42C7-88A7-4C7F398828CD}">
      <dgm:prSet/>
      <dgm:spPr/>
      <dgm:t>
        <a:bodyPr/>
        <a:lstStyle/>
        <a:p>
          <a:endParaRPr lang="en-US"/>
        </a:p>
      </dgm:t>
    </dgm:pt>
    <dgm:pt modelId="{797C5EAE-791C-4004-90A5-432FEF7CBFB6}">
      <dgm:prSet/>
      <dgm:spPr/>
      <dgm:t>
        <a:bodyPr/>
        <a:lstStyle/>
        <a:p>
          <a:r>
            <a:rPr lang="el-GR" b="1"/>
            <a:t>Αποστολή</a:t>
          </a:r>
          <a:r>
            <a:rPr lang="el-GR"/>
            <a:t>: Να βελτιώσει την ποιότητα της φροντίδας του καρκίνου μέσω της εκπαίδευσης, της έρευνας και της ηγεσίας.</a:t>
          </a:r>
        </a:p>
      </dgm:t>
    </dgm:pt>
    <dgm:pt modelId="{D1FA15D9-C8F4-4C9E-9CC3-68DFB9D4724E}" type="parTrans" cxnId="{396DA514-FE51-4250-A1AD-61CE7A5BC5C6}">
      <dgm:prSet/>
      <dgm:spPr/>
      <dgm:t>
        <a:bodyPr/>
        <a:lstStyle/>
        <a:p>
          <a:endParaRPr lang="en-US"/>
        </a:p>
      </dgm:t>
    </dgm:pt>
    <dgm:pt modelId="{9EFD965E-6917-4742-991C-82EC70976633}" type="sibTrans" cxnId="{396DA514-FE51-4250-A1AD-61CE7A5BC5C6}">
      <dgm:prSet/>
      <dgm:spPr/>
      <dgm:t>
        <a:bodyPr/>
        <a:lstStyle/>
        <a:p>
          <a:endParaRPr lang="en-US"/>
        </a:p>
      </dgm:t>
    </dgm:pt>
    <dgm:pt modelId="{C5163316-9E05-4A5C-AE46-4C834532C8F8}" type="pres">
      <dgm:prSet presAssocID="{540EC9FA-7365-4D83-B2F1-AFB5942096EE}" presName="vert0" presStyleCnt="0">
        <dgm:presLayoutVars>
          <dgm:dir/>
          <dgm:animOne val="branch"/>
          <dgm:animLvl val="lvl"/>
        </dgm:presLayoutVars>
      </dgm:prSet>
      <dgm:spPr/>
    </dgm:pt>
    <dgm:pt modelId="{6F1EB41F-81EB-471E-AA1A-15CF62752459}" type="pres">
      <dgm:prSet presAssocID="{42524C23-F9AC-4488-A00B-37D8439E116B}" presName="thickLine" presStyleLbl="alignNode1" presStyleIdx="0" presStyleCnt="2"/>
      <dgm:spPr/>
    </dgm:pt>
    <dgm:pt modelId="{2B09CBA3-2BED-4CD2-B60A-B1FCE87A51BD}" type="pres">
      <dgm:prSet presAssocID="{42524C23-F9AC-4488-A00B-37D8439E116B}" presName="horz1" presStyleCnt="0"/>
      <dgm:spPr/>
    </dgm:pt>
    <dgm:pt modelId="{D4073EE6-CE2F-457A-B35D-1945CD6934B4}" type="pres">
      <dgm:prSet presAssocID="{42524C23-F9AC-4488-A00B-37D8439E116B}" presName="tx1" presStyleLbl="revTx" presStyleIdx="0" presStyleCnt="2"/>
      <dgm:spPr/>
    </dgm:pt>
    <dgm:pt modelId="{FB6F5E97-CFCB-421E-B8F3-47EFEA48C4E0}" type="pres">
      <dgm:prSet presAssocID="{42524C23-F9AC-4488-A00B-37D8439E116B}" presName="vert1" presStyleCnt="0"/>
      <dgm:spPr/>
    </dgm:pt>
    <dgm:pt modelId="{AF876E9C-A112-4C4A-BE16-B7DA61D19F73}" type="pres">
      <dgm:prSet presAssocID="{797C5EAE-791C-4004-90A5-432FEF7CBFB6}" presName="thickLine" presStyleLbl="alignNode1" presStyleIdx="1" presStyleCnt="2"/>
      <dgm:spPr/>
    </dgm:pt>
    <dgm:pt modelId="{3D62E0F6-3AC2-454C-B959-8D86E833AD70}" type="pres">
      <dgm:prSet presAssocID="{797C5EAE-791C-4004-90A5-432FEF7CBFB6}" presName="horz1" presStyleCnt="0"/>
      <dgm:spPr/>
    </dgm:pt>
    <dgm:pt modelId="{455E35DB-D5EA-4A43-AED1-A0251A5BA4F9}" type="pres">
      <dgm:prSet presAssocID="{797C5EAE-791C-4004-90A5-432FEF7CBFB6}" presName="tx1" presStyleLbl="revTx" presStyleIdx="1" presStyleCnt="2"/>
      <dgm:spPr/>
    </dgm:pt>
    <dgm:pt modelId="{A2FED592-E258-473E-84C9-4CB10943D6F1}" type="pres">
      <dgm:prSet presAssocID="{797C5EAE-791C-4004-90A5-432FEF7CBFB6}" presName="vert1" presStyleCnt="0"/>
      <dgm:spPr/>
    </dgm:pt>
  </dgm:ptLst>
  <dgm:cxnLst>
    <dgm:cxn modelId="{396DA514-FE51-4250-A1AD-61CE7A5BC5C6}" srcId="{540EC9FA-7365-4D83-B2F1-AFB5942096EE}" destId="{797C5EAE-791C-4004-90A5-432FEF7CBFB6}" srcOrd="1" destOrd="0" parTransId="{D1FA15D9-C8F4-4C9E-9CC3-68DFB9D4724E}" sibTransId="{9EFD965E-6917-4742-991C-82EC70976633}"/>
    <dgm:cxn modelId="{6EA6A267-C0A0-4BCB-B99F-BE7297004519}" type="presOf" srcId="{540EC9FA-7365-4D83-B2F1-AFB5942096EE}" destId="{C5163316-9E05-4A5C-AE46-4C834532C8F8}" srcOrd="0" destOrd="0" presId="urn:microsoft.com/office/officeart/2008/layout/LinedList"/>
    <dgm:cxn modelId="{267FB756-F9CA-417C-B495-0FFFAA2E55EA}" type="presOf" srcId="{42524C23-F9AC-4488-A00B-37D8439E116B}" destId="{D4073EE6-CE2F-457A-B35D-1945CD6934B4}" srcOrd="0" destOrd="0" presId="urn:microsoft.com/office/officeart/2008/layout/LinedList"/>
    <dgm:cxn modelId="{081AA4D6-58E8-4BCF-A73D-1481441CD50D}" type="presOf" srcId="{797C5EAE-791C-4004-90A5-432FEF7CBFB6}" destId="{455E35DB-D5EA-4A43-AED1-A0251A5BA4F9}" srcOrd="0" destOrd="0" presId="urn:microsoft.com/office/officeart/2008/layout/LinedList"/>
    <dgm:cxn modelId="{0DA829F2-D88C-42C7-88A7-4C7F398828CD}" srcId="{540EC9FA-7365-4D83-B2F1-AFB5942096EE}" destId="{42524C23-F9AC-4488-A00B-37D8439E116B}" srcOrd="0" destOrd="0" parTransId="{EFC961B6-EE5B-4BEC-B89C-27CFEF053D17}" sibTransId="{949BADDD-D042-4766-9020-1D20D29E4934}"/>
    <dgm:cxn modelId="{CDA9D64A-38D3-4A11-8691-F9D9BF1EA615}" type="presParOf" srcId="{C5163316-9E05-4A5C-AE46-4C834532C8F8}" destId="{6F1EB41F-81EB-471E-AA1A-15CF62752459}" srcOrd="0" destOrd="0" presId="urn:microsoft.com/office/officeart/2008/layout/LinedList"/>
    <dgm:cxn modelId="{60E0DE9D-4A12-4EA1-B41F-949773896B7B}" type="presParOf" srcId="{C5163316-9E05-4A5C-AE46-4C834532C8F8}" destId="{2B09CBA3-2BED-4CD2-B60A-B1FCE87A51BD}" srcOrd="1" destOrd="0" presId="urn:microsoft.com/office/officeart/2008/layout/LinedList"/>
    <dgm:cxn modelId="{7F291987-391C-4F41-93E4-C5FD10CEB1F8}" type="presParOf" srcId="{2B09CBA3-2BED-4CD2-B60A-B1FCE87A51BD}" destId="{D4073EE6-CE2F-457A-B35D-1945CD6934B4}" srcOrd="0" destOrd="0" presId="urn:microsoft.com/office/officeart/2008/layout/LinedList"/>
    <dgm:cxn modelId="{8B457CFA-4619-4EBA-8EF6-94156250AE91}" type="presParOf" srcId="{2B09CBA3-2BED-4CD2-B60A-B1FCE87A51BD}" destId="{FB6F5E97-CFCB-421E-B8F3-47EFEA48C4E0}" srcOrd="1" destOrd="0" presId="urn:microsoft.com/office/officeart/2008/layout/LinedList"/>
    <dgm:cxn modelId="{F74ACDB8-FA50-40DC-85B7-7CBD6EDB3573}" type="presParOf" srcId="{C5163316-9E05-4A5C-AE46-4C834532C8F8}" destId="{AF876E9C-A112-4C4A-BE16-B7DA61D19F73}" srcOrd="2" destOrd="0" presId="urn:microsoft.com/office/officeart/2008/layout/LinedList"/>
    <dgm:cxn modelId="{AA27CD39-6E41-4380-93F3-6FDE5EE3012C}" type="presParOf" srcId="{C5163316-9E05-4A5C-AE46-4C834532C8F8}" destId="{3D62E0F6-3AC2-454C-B959-8D86E833AD70}" srcOrd="3" destOrd="0" presId="urn:microsoft.com/office/officeart/2008/layout/LinedList"/>
    <dgm:cxn modelId="{F75083F7-CB5A-42C5-85C4-297848FDF505}" type="presParOf" srcId="{3D62E0F6-3AC2-454C-B959-8D86E833AD70}" destId="{455E35DB-D5EA-4A43-AED1-A0251A5BA4F9}" srcOrd="0" destOrd="0" presId="urn:microsoft.com/office/officeart/2008/layout/LinedList"/>
    <dgm:cxn modelId="{800EE841-EC40-4156-9922-5B24D52C7BD3}" type="presParOf" srcId="{3D62E0F6-3AC2-454C-B959-8D86E833AD70}" destId="{A2FED592-E258-473E-84C9-4CB10943D6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0348F-38F1-482A-9199-5343366DC77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AE6270B-FD2A-4C24-8FE3-66F59EF226B3}">
      <dgm:prSet/>
      <dgm:spPr/>
      <dgm:t>
        <a:bodyPr/>
        <a:lstStyle/>
        <a:p>
          <a:r>
            <a:rPr lang="el-GR" b="1"/>
            <a:t>Επαγγελματική Ανάπτυξη</a:t>
          </a:r>
          <a:r>
            <a:rPr lang="el-GR"/>
            <a:t>: Πρόσβαση σε εκπαιδευτικούς πόρους και εργαστήρια για να προχωρήσετε την καριέρα σας.</a:t>
          </a:r>
        </a:p>
      </dgm:t>
    </dgm:pt>
    <dgm:pt modelId="{A03D8132-E4A2-46D1-AA27-FF987289EF79}" type="parTrans" cxnId="{F114FA33-F988-470B-B5E2-6AE2CD0713C2}">
      <dgm:prSet/>
      <dgm:spPr/>
      <dgm:t>
        <a:bodyPr/>
        <a:lstStyle/>
        <a:p>
          <a:endParaRPr lang="en-US"/>
        </a:p>
      </dgm:t>
    </dgm:pt>
    <dgm:pt modelId="{B889F060-AAB8-43E0-8D27-A87D0891B15D}" type="sibTrans" cxnId="{F114FA33-F988-470B-B5E2-6AE2CD0713C2}">
      <dgm:prSet/>
      <dgm:spPr/>
      <dgm:t>
        <a:bodyPr/>
        <a:lstStyle/>
        <a:p>
          <a:endParaRPr lang="en-US"/>
        </a:p>
      </dgm:t>
    </dgm:pt>
    <dgm:pt modelId="{F23B9C7E-73D8-4E24-8402-CA6CE376DEF9}">
      <dgm:prSet/>
      <dgm:spPr/>
      <dgm:t>
        <a:bodyPr/>
        <a:lstStyle/>
        <a:p>
          <a:r>
            <a:rPr lang="el-GR" b="1"/>
            <a:t>Ευκαιρίες δικτύωσης</a:t>
          </a:r>
          <a:r>
            <a:rPr lang="el-GR"/>
            <a:t>: Συνδεθείτε με ένα τεράστιο δίκτυο επαγγελματιών νοσηλευτικής για τον καρκίνο σε όλη την Ευρώπη.</a:t>
          </a:r>
        </a:p>
      </dgm:t>
    </dgm:pt>
    <dgm:pt modelId="{1BA8ABBE-4C24-400B-9D68-61E8DCF1DA8E}" type="parTrans" cxnId="{C6CFE1FB-9542-4B67-8B67-8B9A44510FE4}">
      <dgm:prSet/>
      <dgm:spPr/>
      <dgm:t>
        <a:bodyPr/>
        <a:lstStyle/>
        <a:p>
          <a:endParaRPr lang="en-US"/>
        </a:p>
      </dgm:t>
    </dgm:pt>
    <dgm:pt modelId="{AF7F2A39-8E7A-4269-B4CC-BA317271503B}" type="sibTrans" cxnId="{C6CFE1FB-9542-4B67-8B67-8B9A44510FE4}">
      <dgm:prSet/>
      <dgm:spPr/>
      <dgm:t>
        <a:bodyPr/>
        <a:lstStyle/>
        <a:p>
          <a:endParaRPr lang="en-US"/>
        </a:p>
      </dgm:t>
    </dgm:pt>
    <dgm:pt modelId="{6B97954B-1E3A-4537-98A7-3CDF06BB4443}">
      <dgm:prSet/>
      <dgm:spPr/>
      <dgm:t>
        <a:bodyPr/>
        <a:lstStyle/>
        <a:p>
          <a:r>
            <a:rPr lang="el-GR" b="1"/>
            <a:t>Γίνετε μέλος σε επιτροπές και ομάδες εργασίας</a:t>
          </a:r>
          <a:r>
            <a:rPr lang="el-GR"/>
            <a:t>: Συμμετοχή σε Επιτροπές και Ομάδες Εργασίας για τη διαμόρφωση του μέλλοντος του επαγγέλματος.</a:t>
          </a:r>
        </a:p>
      </dgm:t>
    </dgm:pt>
    <dgm:pt modelId="{C5ED77E7-3E99-4CF0-A288-3F5CCD40579D}" type="parTrans" cxnId="{AD149C30-DF92-495F-A6D4-D4F446DBFE07}">
      <dgm:prSet/>
      <dgm:spPr/>
      <dgm:t>
        <a:bodyPr/>
        <a:lstStyle/>
        <a:p>
          <a:endParaRPr lang="en-US"/>
        </a:p>
      </dgm:t>
    </dgm:pt>
    <dgm:pt modelId="{A10AD2C0-6902-4269-BCBF-935195332498}" type="sibTrans" cxnId="{AD149C30-DF92-495F-A6D4-D4F446DBFE07}">
      <dgm:prSet/>
      <dgm:spPr/>
      <dgm:t>
        <a:bodyPr/>
        <a:lstStyle/>
        <a:p>
          <a:endParaRPr lang="en-US"/>
        </a:p>
      </dgm:t>
    </dgm:pt>
    <dgm:pt modelId="{D3B64F8E-BC58-4021-AFFE-57E176ADA127}" type="pres">
      <dgm:prSet presAssocID="{A610348F-38F1-482A-9199-5343366DC77E}" presName="root" presStyleCnt="0">
        <dgm:presLayoutVars>
          <dgm:dir/>
          <dgm:resizeHandles val="exact"/>
        </dgm:presLayoutVars>
      </dgm:prSet>
      <dgm:spPr/>
    </dgm:pt>
    <dgm:pt modelId="{571D9ADB-9E46-41BA-9DE7-31E3F9C64DCC}" type="pres">
      <dgm:prSet presAssocID="{1AE6270B-FD2A-4C24-8FE3-66F59EF226B3}" presName="compNode" presStyleCnt="0"/>
      <dgm:spPr/>
    </dgm:pt>
    <dgm:pt modelId="{7BC9EA99-6696-4A39-8AD2-3C9498177C11}" type="pres">
      <dgm:prSet presAssocID="{1AE6270B-FD2A-4C24-8FE3-66F59EF226B3}" presName="bgRect" presStyleLbl="bgShp" presStyleIdx="0" presStyleCnt="3"/>
      <dgm:spPr/>
    </dgm:pt>
    <dgm:pt modelId="{41DBE41F-CF89-48E3-98C9-FF988833CA95}" type="pres">
      <dgm:prSet presAssocID="{1AE6270B-FD2A-4C24-8FE3-66F59EF226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9EC2D89-4F33-467D-8BE4-FB922864F8BE}" type="pres">
      <dgm:prSet presAssocID="{1AE6270B-FD2A-4C24-8FE3-66F59EF226B3}" presName="spaceRect" presStyleCnt="0"/>
      <dgm:spPr/>
    </dgm:pt>
    <dgm:pt modelId="{60D03DD2-3DC3-4C77-8269-BD1351EBF22C}" type="pres">
      <dgm:prSet presAssocID="{1AE6270B-FD2A-4C24-8FE3-66F59EF226B3}" presName="parTx" presStyleLbl="revTx" presStyleIdx="0" presStyleCnt="3">
        <dgm:presLayoutVars>
          <dgm:chMax val="0"/>
          <dgm:chPref val="0"/>
        </dgm:presLayoutVars>
      </dgm:prSet>
      <dgm:spPr/>
    </dgm:pt>
    <dgm:pt modelId="{306AA0DE-5365-4BDB-A06E-1F76BFB1F4F4}" type="pres">
      <dgm:prSet presAssocID="{B889F060-AAB8-43E0-8D27-A87D0891B15D}" presName="sibTrans" presStyleCnt="0"/>
      <dgm:spPr/>
    </dgm:pt>
    <dgm:pt modelId="{C9333D79-2B23-429C-8C7F-7A3462A23E56}" type="pres">
      <dgm:prSet presAssocID="{F23B9C7E-73D8-4E24-8402-CA6CE376DEF9}" presName="compNode" presStyleCnt="0"/>
      <dgm:spPr/>
    </dgm:pt>
    <dgm:pt modelId="{C7B26806-D88D-4318-AB34-3391D4E5EFD6}" type="pres">
      <dgm:prSet presAssocID="{F23B9C7E-73D8-4E24-8402-CA6CE376DEF9}" presName="bgRect" presStyleLbl="bgShp" presStyleIdx="1" presStyleCnt="3"/>
      <dgm:spPr/>
    </dgm:pt>
    <dgm:pt modelId="{AE7136DD-5EE9-4E73-B446-8E161AA32BC1}" type="pres">
      <dgm:prSet presAssocID="{F23B9C7E-73D8-4E24-8402-CA6CE376DE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ječnik"/>
        </a:ext>
      </dgm:extLst>
    </dgm:pt>
    <dgm:pt modelId="{849D3F00-6DA8-46F9-B4B7-90E5B3F1AA11}" type="pres">
      <dgm:prSet presAssocID="{F23B9C7E-73D8-4E24-8402-CA6CE376DEF9}" presName="spaceRect" presStyleCnt="0"/>
      <dgm:spPr/>
    </dgm:pt>
    <dgm:pt modelId="{F6916E08-A76F-422F-9D3E-0596314B5AB8}" type="pres">
      <dgm:prSet presAssocID="{F23B9C7E-73D8-4E24-8402-CA6CE376DEF9}" presName="parTx" presStyleLbl="revTx" presStyleIdx="1" presStyleCnt="3">
        <dgm:presLayoutVars>
          <dgm:chMax val="0"/>
          <dgm:chPref val="0"/>
        </dgm:presLayoutVars>
      </dgm:prSet>
      <dgm:spPr/>
    </dgm:pt>
    <dgm:pt modelId="{421EA7E3-C9B2-41F8-AB3E-61ACD8F44A2A}" type="pres">
      <dgm:prSet presAssocID="{AF7F2A39-8E7A-4269-B4CC-BA317271503B}" presName="sibTrans" presStyleCnt="0"/>
      <dgm:spPr/>
    </dgm:pt>
    <dgm:pt modelId="{8B51FA86-D4F3-4F1B-84D5-029A51C6A089}" type="pres">
      <dgm:prSet presAssocID="{6B97954B-1E3A-4537-98A7-3CDF06BB4443}" presName="compNode" presStyleCnt="0"/>
      <dgm:spPr/>
    </dgm:pt>
    <dgm:pt modelId="{D4825180-84E6-4ACE-B2C0-C11964D522DF}" type="pres">
      <dgm:prSet presAssocID="{6B97954B-1E3A-4537-98A7-3CDF06BB4443}" presName="bgRect" presStyleLbl="bgShp" presStyleIdx="2" presStyleCnt="3"/>
      <dgm:spPr/>
    </dgm:pt>
    <dgm:pt modelId="{D478B9E1-080D-400C-A191-BE83BAAC9AB4}" type="pres">
      <dgm:prSet presAssocID="{6B97954B-1E3A-4537-98A7-3CDF06BB44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lnica"/>
        </a:ext>
      </dgm:extLst>
    </dgm:pt>
    <dgm:pt modelId="{805B8E31-EBE7-4EC9-B95D-A434ADD75BFA}" type="pres">
      <dgm:prSet presAssocID="{6B97954B-1E3A-4537-98A7-3CDF06BB4443}" presName="spaceRect" presStyleCnt="0"/>
      <dgm:spPr/>
    </dgm:pt>
    <dgm:pt modelId="{07B5DE80-624A-4AC0-B5E1-58883F4A52AC}" type="pres">
      <dgm:prSet presAssocID="{6B97954B-1E3A-4537-98A7-3CDF06BB4443}" presName="parTx" presStyleLbl="revTx" presStyleIdx="2" presStyleCnt="3">
        <dgm:presLayoutVars>
          <dgm:chMax val="0"/>
          <dgm:chPref val="0"/>
        </dgm:presLayoutVars>
      </dgm:prSet>
      <dgm:spPr/>
    </dgm:pt>
  </dgm:ptLst>
  <dgm:cxnLst>
    <dgm:cxn modelId="{5398681B-221E-464A-BF7D-E4E1424A61BA}" type="presOf" srcId="{1AE6270B-FD2A-4C24-8FE3-66F59EF226B3}" destId="{60D03DD2-3DC3-4C77-8269-BD1351EBF22C}" srcOrd="0" destOrd="0" presId="urn:microsoft.com/office/officeart/2018/2/layout/IconVerticalSolidList"/>
    <dgm:cxn modelId="{AD149C30-DF92-495F-A6D4-D4F446DBFE07}" srcId="{A610348F-38F1-482A-9199-5343366DC77E}" destId="{6B97954B-1E3A-4537-98A7-3CDF06BB4443}" srcOrd="2" destOrd="0" parTransId="{C5ED77E7-3E99-4CF0-A288-3F5CCD40579D}" sibTransId="{A10AD2C0-6902-4269-BCBF-935195332498}"/>
    <dgm:cxn modelId="{F114FA33-F988-470B-B5E2-6AE2CD0713C2}" srcId="{A610348F-38F1-482A-9199-5343366DC77E}" destId="{1AE6270B-FD2A-4C24-8FE3-66F59EF226B3}" srcOrd="0" destOrd="0" parTransId="{A03D8132-E4A2-46D1-AA27-FF987289EF79}" sibTransId="{B889F060-AAB8-43E0-8D27-A87D0891B15D}"/>
    <dgm:cxn modelId="{306FC161-7969-41DF-91DC-A3E5FD8F5D78}" type="presOf" srcId="{6B97954B-1E3A-4537-98A7-3CDF06BB4443}" destId="{07B5DE80-624A-4AC0-B5E1-58883F4A52AC}" srcOrd="0" destOrd="0" presId="urn:microsoft.com/office/officeart/2018/2/layout/IconVerticalSolidList"/>
    <dgm:cxn modelId="{C5034AAF-1168-4AB4-B089-5058C18AFE25}" type="presOf" srcId="{A610348F-38F1-482A-9199-5343366DC77E}" destId="{D3B64F8E-BC58-4021-AFFE-57E176ADA127}" srcOrd="0" destOrd="0" presId="urn:microsoft.com/office/officeart/2018/2/layout/IconVerticalSolidList"/>
    <dgm:cxn modelId="{E3F7BDBD-D79B-493C-ABF7-C1B7F6039AD5}" type="presOf" srcId="{F23B9C7E-73D8-4E24-8402-CA6CE376DEF9}" destId="{F6916E08-A76F-422F-9D3E-0596314B5AB8}" srcOrd="0" destOrd="0" presId="urn:microsoft.com/office/officeart/2018/2/layout/IconVerticalSolidList"/>
    <dgm:cxn modelId="{C6CFE1FB-9542-4B67-8B67-8B9A44510FE4}" srcId="{A610348F-38F1-482A-9199-5343366DC77E}" destId="{F23B9C7E-73D8-4E24-8402-CA6CE376DEF9}" srcOrd="1" destOrd="0" parTransId="{1BA8ABBE-4C24-400B-9D68-61E8DCF1DA8E}" sibTransId="{AF7F2A39-8E7A-4269-B4CC-BA317271503B}"/>
    <dgm:cxn modelId="{06D07D57-7C2C-4509-B4D9-7615D75B33FC}" type="presParOf" srcId="{D3B64F8E-BC58-4021-AFFE-57E176ADA127}" destId="{571D9ADB-9E46-41BA-9DE7-31E3F9C64DCC}" srcOrd="0" destOrd="0" presId="urn:microsoft.com/office/officeart/2018/2/layout/IconVerticalSolidList"/>
    <dgm:cxn modelId="{3317533D-8E09-4766-B448-99FA23439E50}" type="presParOf" srcId="{571D9ADB-9E46-41BA-9DE7-31E3F9C64DCC}" destId="{7BC9EA99-6696-4A39-8AD2-3C9498177C11}" srcOrd="0" destOrd="0" presId="urn:microsoft.com/office/officeart/2018/2/layout/IconVerticalSolidList"/>
    <dgm:cxn modelId="{12A5F8ED-CC95-49C9-BB71-B71D8AEFCEAF}" type="presParOf" srcId="{571D9ADB-9E46-41BA-9DE7-31E3F9C64DCC}" destId="{41DBE41F-CF89-48E3-98C9-FF988833CA95}" srcOrd="1" destOrd="0" presId="urn:microsoft.com/office/officeart/2018/2/layout/IconVerticalSolidList"/>
    <dgm:cxn modelId="{F3743DFD-B9BF-403F-A8C9-AED598E8774E}" type="presParOf" srcId="{571D9ADB-9E46-41BA-9DE7-31E3F9C64DCC}" destId="{69EC2D89-4F33-467D-8BE4-FB922864F8BE}" srcOrd="2" destOrd="0" presId="urn:microsoft.com/office/officeart/2018/2/layout/IconVerticalSolidList"/>
    <dgm:cxn modelId="{B9478C4A-FD89-4D2C-8A46-0300822E44F9}" type="presParOf" srcId="{571D9ADB-9E46-41BA-9DE7-31E3F9C64DCC}" destId="{60D03DD2-3DC3-4C77-8269-BD1351EBF22C}" srcOrd="3" destOrd="0" presId="urn:microsoft.com/office/officeart/2018/2/layout/IconVerticalSolidList"/>
    <dgm:cxn modelId="{77FF5707-E75D-4476-8A8E-1112F8F02AD2}" type="presParOf" srcId="{D3B64F8E-BC58-4021-AFFE-57E176ADA127}" destId="{306AA0DE-5365-4BDB-A06E-1F76BFB1F4F4}" srcOrd="1" destOrd="0" presId="urn:microsoft.com/office/officeart/2018/2/layout/IconVerticalSolidList"/>
    <dgm:cxn modelId="{7DB955A9-3F04-4EBC-96F1-47B9EA627D1B}" type="presParOf" srcId="{D3B64F8E-BC58-4021-AFFE-57E176ADA127}" destId="{C9333D79-2B23-429C-8C7F-7A3462A23E56}" srcOrd="2" destOrd="0" presId="urn:microsoft.com/office/officeart/2018/2/layout/IconVerticalSolidList"/>
    <dgm:cxn modelId="{CFC701C6-7205-4502-8B0C-84387E1E5EC0}" type="presParOf" srcId="{C9333D79-2B23-429C-8C7F-7A3462A23E56}" destId="{C7B26806-D88D-4318-AB34-3391D4E5EFD6}" srcOrd="0" destOrd="0" presId="urn:microsoft.com/office/officeart/2018/2/layout/IconVerticalSolidList"/>
    <dgm:cxn modelId="{06BBBA12-39B0-4E64-96D2-FE23838B378B}" type="presParOf" srcId="{C9333D79-2B23-429C-8C7F-7A3462A23E56}" destId="{AE7136DD-5EE9-4E73-B446-8E161AA32BC1}" srcOrd="1" destOrd="0" presId="urn:microsoft.com/office/officeart/2018/2/layout/IconVerticalSolidList"/>
    <dgm:cxn modelId="{33DD96E9-F015-4709-A579-1FEE5D8B2F6D}" type="presParOf" srcId="{C9333D79-2B23-429C-8C7F-7A3462A23E56}" destId="{849D3F00-6DA8-46F9-B4B7-90E5B3F1AA11}" srcOrd="2" destOrd="0" presId="urn:microsoft.com/office/officeart/2018/2/layout/IconVerticalSolidList"/>
    <dgm:cxn modelId="{7F344EBC-DD3D-4F5F-93EA-C5BB41C9418A}" type="presParOf" srcId="{C9333D79-2B23-429C-8C7F-7A3462A23E56}" destId="{F6916E08-A76F-422F-9D3E-0596314B5AB8}" srcOrd="3" destOrd="0" presId="urn:microsoft.com/office/officeart/2018/2/layout/IconVerticalSolidList"/>
    <dgm:cxn modelId="{D6EDBE9B-BCD0-4240-9277-35F84C42E94F}" type="presParOf" srcId="{D3B64F8E-BC58-4021-AFFE-57E176ADA127}" destId="{421EA7E3-C9B2-41F8-AB3E-61ACD8F44A2A}" srcOrd="3" destOrd="0" presId="urn:microsoft.com/office/officeart/2018/2/layout/IconVerticalSolidList"/>
    <dgm:cxn modelId="{9BA62D51-89F0-49AB-8687-E96DA6C84FC4}" type="presParOf" srcId="{D3B64F8E-BC58-4021-AFFE-57E176ADA127}" destId="{8B51FA86-D4F3-4F1B-84D5-029A51C6A089}" srcOrd="4" destOrd="0" presId="urn:microsoft.com/office/officeart/2018/2/layout/IconVerticalSolidList"/>
    <dgm:cxn modelId="{9842A9EC-A703-46BF-991C-5A7D7516BC68}" type="presParOf" srcId="{8B51FA86-D4F3-4F1B-84D5-029A51C6A089}" destId="{D4825180-84E6-4ACE-B2C0-C11964D522DF}" srcOrd="0" destOrd="0" presId="urn:microsoft.com/office/officeart/2018/2/layout/IconVerticalSolidList"/>
    <dgm:cxn modelId="{77482AD0-72D6-4AE5-A974-17DDB4BA4035}" type="presParOf" srcId="{8B51FA86-D4F3-4F1B-84D5-029A51C6A089}" destId="{D478B9E1-080D-400C-A191-BE83BAAC9AB4}" srcOrd="1" destOrd="0" presId="urn:microsoft.com/office/officeart/2018/2/layout/IconVerticalSolidList"/>
    <dgm:cxn modelId="{35C4D262-91B1-471C-8AD3-13B9E4404C87}" type="presParOf" srcId="{8B51FA86-D4F3-4F1B-84D5-029A51C6A089}" destId="{805B8E31-EBE7-4EC9-B95D-A434ADD75BFA}" srcOrd="2" destOrd="0" presId="urn:microsoft.com/office/officeart/2018/2/layout/IconVerticalSolidList"/>
    <dgm:cxn modelId="{516D940C-13A5-4701-80F4-06DA5F40EFC8}" type="presParOf" srcId="{8B51FA86-D4F3-4F1B-84D5-029A51C6A089}" destId="{07B5DE80-624A-4AC0-B5E1-58883F4A52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76267-3DBA-4616-A2F7-31A0C8E031E5}" type="doc">
      <dgm:prSet loTypeId="urn:microsoft.com/office/officeart/2005/8/layout/cycle8" loCatId="cycle" qsTypeId="urn:microsoft.com/office/officeart/2005/8/quickstyle/simple2" qsCatId="simple" csTypeId="urn:microsoft.com/office/officeart/2005/8/colors/accent1_2" csCatId="accent1" phldr="1"/>
      <dgm:spPr/>
      <dgm:t>
        <a:bodyPr/>
        <a:lstStyle/>
        <a:p>
          <a:endParaRPr lang="en-US"/>
        </a:p>
      </dgm:t>
    </dgm:pt>
    <dgm:pt modelId="{0E3022CC-7AA5-43F3-BA0E-A2832F58C274}">
      <dgm:prSet/>
      <dgm:spPr/>
      <dgm:t>
        <a:bodyPr/>
        <a:lstStyle/>
        <a:p>
          <a:r>
            <a:rPr lang="el-GR" b="1"/>
            <a:t>Αποκτήστε πρόσβαση στην εκπαίδευση, την έρευνα και τους πόρους αιχμής προσαρμοσμένους για νοσηλευτές καρκίνου.</a:t>
          </a:r>
        </a:p>
      </dgm:t>
    </dgm:pt>
    <dgm:pt modelId="{7017E5E7-734B-4E54-94BC-C0AD2C778BE6}" type="parTrans" cxnId="{871E3639-3C5D-47A0-9C78-A1B6BE1D5F6B}">
      <dgm:prSet/>
      <dgm:spPr/>
      <dgm:t>
        <a:bodyPr/>
        <a:lstStyle/>
        <a:p>
          <a:endParaRPr lang="en-US"/>
        </a:p>
      </dgm:t>
    </dgm:pt>
    <dgm:pt modelId="{001986F2-3A7E-490C-AD98-A9728A43B3C5}" type="sibTrans" cxnId="{871E3639-3C5D-47A0-9C78-A1B6BE1D5F6B}">
      <dgm:prSet/>
      <dgm:spPr/>
      <dgm:t>
        <a:bodyPr/>
        <a:lstStyle/>
        <a:p>
          <a:endParaRPr lang="en-US"/>
        </a:p>
      </dgm:t>
    </dgm:pt>
    <dgm:pt modelId="{E99196C0-A1CE-4E05-A23A-EBBCA1B10319}">
      <dgm:prSet/>
      <dgm:spPr/>
      <dgm:t>
        <a:bodyPr/>
        <a:lstStyle/>
        <a:p>
          <a:r>
            <a:rPr lang="el-GR" b="1"/>
            <a:t>Δικτυωθείτε με ειδικούς και συναδέλφους για να μοιραστείτε τη γνώση και τις βέλτιστες πρακτικές.</a:t>
          </a:r>
        </a:p>
      </dgm:t>
    </dgm:pt>
    <dgm:pt modelId="{F8C71EB4-4F61-41F9-AD71-121738A10B0E}" type="parTrans" cxnId="{2567759E-E9ED-409E-8119-E454AACA9737}">
      <dgm:prSet/>
      <dgm:spPr/>
      <dgm:t>
        <a:bodyPr/>
        <a:lstStyle/>
        <a:p>
          <a:endParaRPr lang="en-US"/>
        </a:p>
      </dgm:t>
    </dgm:pt>
    <dgm:pt modelId="{B87AD11D-70CB-450D-83D3-E371A1A353A5}" type="sibTrans" cxnId="{2567759E-E9ED-409E-8119-E454AACA9737}">
      <dgm:prSet/>
      <dgm:spPr/>
      <dgm:t>
        <a:bodyPr/>
        <a:lstStyle/>
        <a:p>
          <a:endParaRPr lang="en-US"/>
        </a:p>
      </dgm:t>
    </dgm:pt>
    <dgm:pt modelId="{D6F17187-E329-4039-BF90-6D734E33024D}">
      <dgm:prSet/>
      <dgm:spPr/>
      <dgm:t>
        <a:bodyPr/>
        <a:lstStyle/>
        <a:p>
          <a:r>
            <a:rPr lang="el-GR" b="1"/>
            <a:t>Διαμορφώστε το μέλλον της φροντίδας του καρκίνου μέσω ευκαιριών υπεράσπισης και επαγγελματικής εξέλιξης.</a:t>
          </a:r>
        </a:p>
      </dgm:t>
    </dgm:pt>
    <dgm:pt modelId="{BB7AA99E-1E60-46DD-B305-AD3D5477C21D}" type="parTrans" cxnId="{B5E649C3-4C6B-44D1-B6FD-F9C8F5C0D940}">
      <dgm:prSet/>
      <dgm:spPr/>
      <dgm:t>
        <a:bodyPr/>
        <a:lstStyle/>
        <a:p>
          <a:endParaRPr lang="en-US"/>
        </a:p>
      </dgm:t>
    </dgm:pt>
    <dgm:pt modelId="{F8489A4C-D82D-4958-9BB6-BCD885BEE45B}" type="sibTrans" cxnId="{B5E649C3-4C6B-44D1-B6FD-F9C8F5C0D940}">
      <dgm:prSet/>
      <dgm:spPr/>
      <dgm:t>
        <a:bodyPr/>
        <a:lstStyle/>
        <a:p>
          <a:endParaRPr lang="en-US"/>
        </a:p>
      </dgm:t>
    </dgm:pt>
    <dgm:pt modelId="{3D7D4872-9FB0-4BE7-91AF-3ADB7E098D9D}">
      <dgm:prSet/>
      <dgm:spPr/>
      <dgm:t>
        <a:bodyPr/>
        <a:lstStyle/>
        <a:p>
          <a:r>
            <a:rPr lang="el-GR" b="1"/>
            <a:t>Ενδυναμώστε τον εαυτό σας. Ενδυναμώστε τους ασθενείς σας. </a:t>
          </a:r>
        </a:p>
        <a:p>
          <a:r>
            <a:rPr lang="el-GR" b="1"/>
            <a:t>Μαζί, κάνουμε τη διαφορά.</a:t>
          </a:r>
        </a:p>
      </dgm:t>
    </dgm:pt>
    <dgm:pt modelId="{59ACF4CE-755F-476B-B6D2-C0B70C0A1503}" type="parTrans" cxnId="{07CE8E8D-6CC2-4E5A-A55D-F5F93827DABF}">
      <dgm:prSet/>
      <dgm:spPr/>
      <dgm:t>
        <a:bodyPr/>
        <a:lstStyle/>
        <a:p>
          <a:endParaRPr lang="en-US"/>
        </a:p>
      </dgm:t>
    </dgm:pt>
    <dgm:pt modelId="{1A371A3C-3E44-4D3A-8008-59FC8310CE9E}" type="sibTrans" cxnId="{07CE8E8D-6CC2-4E5A-A55D-F5F93827DABF}">
      <dgm:prSet/>
      <dgm:spPr/>
      <dgm:t>
        <a:bodyPr/>
        <a:lstStyle/>
        <a:p>
          <a:endParaRPr lang="en-US"/>
        </a:p>
      </dgm:t>
    </dgm:pt>
    <dgm:pt modelId="{6665DD19-5E03-408E-B26D-D420947B697F}">
      <dgm:prSet/>
      <dgm:spPr/>
      <dgm:t>
        <a:bodyPr/>
        <a:lstStyle/>
        <a:p>
          <a:r>
            <a:rPr lang="el-GR" b="1"/>
            <a:t>Γίνετε η αλλαγή </a:t>
          </a:r>
          <a:br>
            <a:rPr lang="el-GR" b="1"/>
          </a:br>
          <a:r>
            <a:rPr lang="el-GR" b="1"/>
            <a:t>στη νοσηλευτική του καρκίνου — Γίνετε μέλος της EONS σήμερα!</a:t>
          </a:r>
        </a:p>
      </dgm:t>
    </dgm:pt>
    <dgm:pt modelId="{0AD3DDDE-1E1F-4440-BE35-F0A638E85944}" type="parTrans" cxnId="{E6EA0E77-4801-4793-A2C4-ED43AE381EEC}">
      <dgm:prSet/>
      <dgm:spPr/>
      <dgm:t>
        <a:bodyPr/>
        <a:lstStyle/>
        <a:p>
          <a:endParaRPr lang="en-US"/>
        </a:p>
      </dgm:t>
    </dgm:pt>
    <dgm:pt modelId="{E0749838-BB82-48FF-9E72-69D7EBD4DD81}" type="sibTrans" cxnId="{E6EA0E77-4801-4793-A2C4-ED43AE381EEC}">
      <dgm:prSet/>
      <dgm:spPr/>
      <dgm:t>
        <a:bodyPr/>
        <a:lstStyle/>
        <a:p>
          <a:endParaRPr lang="en-US"/>
        </a:p>
      </dgm:t>
    </dgm:pt>
    <dgm:pt modelId="{7EC9D735-3B4C-4946-9A56-A33BEF3B93FD}" type="pres">
      <dgm:prSet presAssocID="{3FA76267-3DBA-4616-A2F7-31A0C8E031E5}" presName="compositeShape" presStyleCnt="0">
        <dgm:presLayoutVars>
          <dgm:chMax val="7"/>
          <dgm:dir/>
          <dgm:resizeHandles val="exact"/>
        </dgm:presLayoutVars>
      </dgm:prSet>
      <dgm:spPr/>
    </dgm:pt>
    <dgm:pt modelId="{81E353A0-D5CC-4BA2-9D20-427255CDF1F4}" type="pres">
      <dgm:prSet presAssocID="{3FA76267-3DBA-4616-A2F7-31A0C8E031E5}" presName="wedge1" presStyleLbl="node1" presStyleIdx="0" presStyleCnt="5"/>
      <dgm:spPr/>
    </dgm:pt>
    <dgm:pt modelId="{88BE6D11-F870-423E-B879-FB67D429F8C1}" type="pres">
      <dgm:prSet presAssocID="{3FA76267-3DBA-4616-A2F7-31A0C8E031E5}" presName="dummy1a" presStyleCnt="0"/>
      <dgm:spPr/>
    </dgm:pt>
    <dgm:pt modelId="{ED44A87C-991E-4DE8-A8BF-EBF44FC03000}" type="pres">
      <dgm:prSet presAssocID="{3FA76267-3DBA-4616-A2F7-31A0C8E031E5}" presName="dummy1b" presStyleCnt="0"/>
      <dgm:spPr/>
    </dgm:pt>
    <dgm:pt modelId="{9FE5BA1D-A32E-4AF7-87F3-D5D6C3EA5681}" type="pres">
      <dgm:prSet presAssocID="{3FA76267-3DBA-4616-A2F7-31A0C8E031E5}" presName="wedge1Tx" presStyleLbl="node1" presStyleIdx="0" presStyleCnt="5">
        <dgm:presLayoutVars>
          <dgm:chMax val="0"/>
          <dgm:chPref val="0"/>
          <dgm:bulletEnabled val="1"/>
        </dgm:presLayoutVars>
      </dgm:prSet>
      <dgm:spPr/>
    </dgm:pt>
    <dgm:pt modelId="{05E38023-344C-41F6-B026-639931101CE7}" type="pres">
      <dgm:prSet presAssocID="{3FA76267-3DBA-4616-A2F7-31A0C8E031E5}" presName="wedge2" presStyleLbl="node1" presStyleIdx="1" presStyleCnt="5"/>
      <dgm:spPr/>
    </dgm:pt>
    <dgm:pt modelId="{3804C335-F461-4EF2-A230-55DE2A32ADEB}" type="pres">
      <dgm:prSet presAssocID="{3FA76267-3DBA-4616-A2F7-31A0C8E031E5}" presName="dummy2a" presStyleCnt="0"/>
      <dgm:spPr/>
    </dgm:pt>
    <dgm:pt modelId="{26F0F2DA-FE05-4CC8-8E99-681B339DBE4C}" type="pres">
      <dgm:prSet presAssocID="{3FA76267-3DBA-4616-A2F7-31A0C8E031E5}" presName="dummy2b" presStyleCnt="0"/>
      <dgm:spPr/>
    </dgm:pt>
    <dgm:pt modelId="{99083144-5F6B-4688-ABE5-80735B694D50}" type="pres">
      <dgm:prSet presAssocID="{3FA76267-3DBA-4616-A2F7-31A0C8E031E5}" presName="wedge2Tx" presStyleLbl="node1" presStyleIdx="1" presStyleCnt="5">
        <dgm:presLayoutVars>
          <dgm:chMax val="0"/>
          <dgm:chPref val="0"/>
          <dgm:bulletEnabled val="1"/>
        </dgm:presLayoutVars>
      </dgm:prSet>
      <dgm:spPr/>
    </dgm:pt>
    <dgm:pt modelId="{BCC3E7AB-1253-4CCD-8959-E2776817FCDE}" type="pres">
      <dgm:prSet presAssocID="{3FA76267-3DBA-4616-A2F7-31A0C8E031E5}" presName="wedge3" presStyleLbl="node1" presStyleIdx="2" presStyleCnt="5"/>
      <dgm:spPr/>
    </dgm:pt>
    <dgm:pt modelId="{C6BBA1FB-8A38-49E2-84B0-D7606B30308D}" type="pres">
      <dgm:prSet presAssocID="{3FA76267-3DBA-4616-A2F7-31A0C8E031E5}" presName="dummy3a" presStyleCnt="0"/>
      <dgm:spPr/>
    </dgm:pt>
    <dgm:pt modelId="{42350BCC-19A7-4552-B978-5A6176986CAD}" type="pres">
      <dgm:prSet presAssocID="{3FA76267-3DBA-4616-A2F7-31A0C8E031E5}" presName="dummy3b" presStyleCnt="0"/>
      <dgm:spPr/>
    </dgm:pt>
    <dgm:pt modelId="{41FA0188-0FDE-4575-8965-BEB942C2F6A7}" type="pres">
      <dgm:prSet presAssocID="{3FA76267-3DBA-4616-A2F7-31A0C8E031E5}" presName="wedge3Tx" presStyleLbl="node1" presStyleIdx="2" presStyleCnt="5">
        <dgm:presLayoutVars>
          <dgm:chMax val="0"/>
          <dgm:chPref val="0"/>
          <dgm:bulletEnabled val="1"/>
        </dgm:presLayoutVars>
      </dgm:prSet>
      <dgm:spPr/>
    </dgm:pt>
    <dgm:pt modelId="{A8F186EC-BA5B-41E8-8954-F0115D3314B3}" type="pres">
      <dgm:prSet presAssocID="{3FA76267-3DBA-4616-A2F7-31A0C8E031E5}" presName="wedge4" presStyleLbl="node1" presStyleIdx="3" presStyleCnt="5"/>
      <dgm:spPr/>
    </dgm:pt>
    <dgm:pt modelId="{06A20046-91C8-413A-AD12-FB707047C062}" type="pres">
      <dgm:prSet presAssocID="{3FA76267-3DBA-4616-A2F7-31A0C8E031E5}" presName="dummy4a" presStyleCnt="0"/>
      <dgm:spPr/>
    </dgm:pt>
    <dgm:pt modelId="{4F458FB9-5B92-4C3C-93FF-CFD254C610E1}" type="pres">
      <dgm:prSet presAssocID="{3FA76267-3DBA-4616-A2F7-31A0C8E031E5}" presName="dummy4b" presStyleCnt="0"/>
      <dgm:spPr/>
    </dgm:pt>
    <dgm:pt modelId="{FB125EDC-D40F-45D8-8521-16B3C3D98783}" type="pres">
      <dgm:prSet presAssocID="{3FA76267-3DBA-4616-A2F7-31A0C8E031E5}" presName="wedge4Tx" presStyleLbl="node1" presStyleIdx="3" presStyleCnt="5">
        <dgm:presLayoutVars>
          <dgm:chMax val="0"/>
          <dgm:chPref val="0"/>
          <dgm:bulletEnabled val="1"/>
        </dgm:presLayoutVars>
      </dgm:prSet>
      <dgm:spPr/>
    </dgm:pt>
    <dgm:pt modelId="{E896D49E-F9AA-4BF7-BC98-65D13D792E1C}" type="pres">
      <dgm:prSet presAssocID="{3FA76267-3DBA-4616-A2F7-31A0C8E031E5}" presName="wedge5" presStyleLbl="node1" presStyleIdx="4" presStyleCnt="5"/>
      <dgm:spPr/>
    </dgm:pt>
    <dgm:pt modelId="{9AF5B23D-40FD-40FD-B3D4-844BAD756324}" type="pres">
      <dgm:prSet presAssocID="{3FA76267-3DBA-4616-A2F7-31A0C8E031E5}" presName="dummy5a" presStyleCnt="0"/>
      <dgm:spPr/>
    </dgm:pt>
    <dgm:pt modelId="{ECF10759-B75A-441A-8DA6-7254F0C42F8E}" type="pres">
      <dgm:prSet presAssocID="{3FA76267-3DBA-4616-A2F7-31A0C8E031E5}" presName="dummy5b" presStyleCnt="0"/>
      <dgm:spPr/>
    </dgm:pt>
    <dgm:pt modelId="{6F7FF857-617D-4C48-8E8C-92DF3C430C97}" type="pres">
      <dgm:prSet presAssocID="{3FA76267-3DBA-4616-A2F7-31A0C8E031E5}" presName="wedge5Tx" presStyleLbl="node1" presStyleIdx="4" presStyleCnt="5">
        <dgm:presLayoutVars>
          <dgm:chMax val="0"/>
          <dgm:chPref val="0"/>
          <dgm:bulletEnabled val="1"/>
        </dgm:presLayoutVars>
      </dgm:prSet>
      <dgm:spPr/>
    </dgm:pt>
    <dgm:pt modelId="{D895717B-B02C-4336-BACD-CE3C09B6BF26}" type="pres">
      <dgm:prSet presAssocID="{001986F2-3A7E-490C-AD98-A9728A43B3C5}" presName="arrowWedge1" presStyleLbl="fgSibTrans2D1" presStyleIdx="0" presStyleCnt="5"/>
      <dgm:spPr/>
    </dgm:pt>
    <dgm:pt modelId="{6E093704-19AB-4D18-BAB6-9D37DAF1D135}" type="pres">
      <dgm:prSet presAssocID="{B87AD11D-70CB-450D-83D3-E371A1A353A5}" presName="arrowWedge2" presStyleLbl="fgSibTrans2D1" presStyleIdx="1" presStyleCnt="5"/>
      <dgm:spPr/>
    </dgm:pt>
    <dgm:pt modelId="{96657040-9024-4FBB-B6B0-905A865E9AA9}" type="pres">
      <dgm:prSet presAssocID="{F8489A4C-D82D-4958-9BB6-BCD885BEE45B}" presName="arrowWedge3" presStyleLbl="fgSibTrans2D1" presStyleIdx="2" presStyleCnt="5"/>
      <dgm:spPr/>
    </dgm:pt>
    <dgm:pt modelId="{9DA2C3B7-4C13-4965-BDAA-EAF58543A1C9}" type="pres">
      <dgm:prSet presAssocID="{1A371A3C-3E44-4D3A-8008-59FC8310CE9E}" presName="arrowWedge4" presStyleLbl="fgSibTrans2D1" presStyleIdx="3" presStyleCnt="5"/>
      <dgm:spPr/>
    </dgm:pt>
    <dgm:pt modelId="{0B3621C7-0B72-44B5-B82D-40B7D7756AD5}" type="pres">
      <dgm:prSet presAssocID="{E0749838-BB82-48FF-9E72-69D7EBD4DD81}" presName="arrowWedge5" presStyleLbl="fgSibTrans2D1" presStyleIdx="4" presStyleCnt="5"/>
      <dgm:spPr/>
    </dgm:pt>
  </dgm:ptLst>
  <dgm:cxnLst>
    <dgm:cxn modelId="{8AFE8512-271C-4984-B68E-23947043C3D7}" type="presOf" srcId="{3FA76267-3DBA-4616-A2F7-31A0C8E031E5}" destId="{7EC9D735-3B4C-4946-9A56-A33BEF3B93FD}" srcOrd="0" destOrd="0" presId="urn:microsoft.com/office/officeart/2005/8/layout/cycle8"/>
    <dgm:cxn modelId="{42B86313-D783-45F9-ACDC-A9396A3EBDF6}" type="presOf" srcId="{3D7D4872-9FB0-4BE7-91AF-3ADB7E098D9D}" destId="{FB125EDC-D40F-45D8-8521-16B3C3D98783}" srcOrd="1" destOrd="0" presId="urn:microsoft.com/office/officeart/2005/8/layout/cycle8"/>
    <dgm:cxn modelId="{86672424-2586-4BE7-B335-2149674A600E}" type="presOf" srcId="{E99196C0-A1CE-4E05-A23A-EBBCA1B10319}" destId="{05E38023-344C-41F6-B026-639931101CE7}" srcOrd="0" destOrd="0" presId="urn:microsoft.com/office/officeart/2005/8/layout/cycle8"/>
    <dgm:cxn modelId="{871E3639-3C5D-47A0-9C78-A1B6BE1D5F6B}" srcId="{3FA76267-3DBA-4616-A2F7-31A0C8E031E5}" destId="{0E3022CC-7AA5-43F3-BA0E-A2832F58C274}" srcOrd="0" destOrd="0" parTransId="{7017E5E7-734B-4E54-94BC-C0AD2C778BE6}" sibTransId="{001986F2-3A7E-490C-AD98-A9728A43B3C5}"/>
    <dgm:cxn modelId="{FC0F916C-5916-40E4-B5F5-5BC0FF878FE6}" type="presOf" srcId="{3D7D4872-9FB0-4BE7-91AF-3ADB7E098D9D}" destId="{A8F186EC-BA5B-41E8-8954-F0115D3314B3}" srcOrd="0" destOrd="0" presId="urn:microsoft.com/office/officeart/2005/8/layout/cycle8"/>
    <dgm:cxn modelId="{E6EA0E77-4801-4793-A2C4-ED43AE381EEC}" srcId="{3FA76267-3DBA-4616-A2F7-31A0C8E031E5}" destId="{6665DD19-5E03-408E-B26D-D420947B697F}" srcOrd="4" destOrd="0" parTransId="{0AD3DDDE-1E1F-4440-BE35-F0A638E85944}" sibTransId="{E0749838-BB82-48FF-9E72-69D7EBD4DD81}"/>
    <dgm:cxn modelId="{385D7977-294E-495A-9D5A-A098B482F4C4}" type="presOf" srcId="{D6F17187-E329-4039-BF90-6D734E33024D}" destId="{BCC3E7AB-1253-4CCD-8959-E2776817FCDE}" srcOrd="0" destOrd="0" presId="urn:microsoft.com/office/officeart/2005/8/layout/cycle8"/>
    <dgm:cxn modelId="{40EE1079-5753-4625-B7ED-E50EE3D073EA}" type="presOf" srcId="{6665DD19-5E03-408E-B26D-D420947B697F}" destId="{6F7FF857-617D-4C48-8E8C-92DF3C430C97}" srcOrd="1" destOrd="0" presId="urn:microsoft.com/office/officeart/2005/8/layout/cycle8"/>
    <dgm:cxn modelId="{BBAD6882-A3AD-4351-885A-DE822EF504AE}" type="presOf" srcId="{0E3022CC-7AA5-43F3-BA0E-A2832F58C274}" destId="{9FE5BA1D-A32E-4AF7-87F3-D5D6C3EA5681}" srcOrd="1" destOrd="0" presId="urn:microsoft.com/office/officeart/2005/8/layout/cycle8"/>
    <dgm:cxn modelId="{07CE8E8D-6CC2-4E5A-A55D-F5F93827DABF}" srcId="{3FA76267-3DBA-4616-A2F7-31A0C8E031E5}" destId="{3D7D4872-9FB0-4BE7-91AF-3ADB7E098D9D}" srcOrd="3" destOrd="0" parTransId="{59ACF4CE-755F-476B-B6D2-C0B70C0A1503}" sibTransId="{1A371A3C-3E44-4D3A-8008-59FC8310CE9E}"/>
    <dgm:cxn modelId="{362F1496-1D9A-4311-BF03-5C1D7707BA1E}" type="presOf" srcId="{6665DD19-5E03-408E-B26D-D420947B697F}" destId="{E896D49E-F9AA-4BF7-BC98-65D13D792E1C}" srcOrd="0" destOrd="0" presId="urn:microsoft.com/office/officeart/2005/8/layout/cycle8"/>
    <dgm:cxn modelId="{2567759E-E9ED-409E-8119-E454AACA9737}" srcId="{3FA76267-3DBA-4616-A2F7-31A0C8E031E5}" destId="{E99196C0-A1CE-4E05-A23A-EBBCA1B10319}" srcOrd="1" destOrd="0" parTransId="{F8C71EB4-4F61-41F9-AD71-121738A10B0E}" sibTransId="{B87AD11D-70CB-450D-83D3-E371A1A353A5}"/>
    <dgm:cxn modelId="{46B445BA-7B77-49E6-BA26-D876C7568691}" type="presOf" srcId="{E99196C0-A1CE-4E05-A23A-EBBCA1B10319}" destId="{99083144-5F6B-4688-ABE5-80735B694D50}" srcOrd="1" destOrd="0" presId="urn:microsoft.com/office/officeart/2005/8/layout/cycle8"/>
    <dgm:cxn modelId="{B5E649C3-4C6B-44D1-B6FD-F9C8F5C0D940}" srcId="{3FA76267-3DBA-4616-A2F7-31A0C8E031E5}" destId="{D6F17187-E329-4039-BF90-6D734E33024D}" srcOrd="2" destOrd="0" parTransId="{BB7AA99E-1E60-46DD-B305-AD3D5477C21D}" sibTransId="{F8489A4C-D82D-4958-9BB6-BCD885BEE45B}"/>
    <dgm:cxn modelId="{8DB360E7-E4AE-4EC2-8359-C1E907E5CA28}" type="presOf" srcId="{0E3022CC-7AA5-43F3-BA0E-A2832F58C274}" destId="{81E353A0-D5CC-4BA2-9D20-427255CDF1F4}" srcOrd="0" destOrd="0" presId="urn:microsoft.com/office/officeart/2005/8/layout/cycle8"/>
    <dgm:cxn modelId="{E33010EE-85D5-4E03-B999-28297CC9A355}" type="presOf" srcId="{D6F17187-E329-4039-BF90-6D734E33024D}" destId="{41FA0188-0FDE-4575-8965-BEB942C2F6A7}" srcOrd="1" destOrd="0" presId="urn:microsoft.com/office/officeart/2005/8/layout/cycle8"/>
    <dgm:cxn modelId="{DAC13992-07A9-4200-9A74-F117484C2AAC}" type="presParOf" srcId="{7EC9D735-3B4C-4946-9A56-A33BEF3B93FD}" destId="{81E353A0-D5CC-4BA2-9D20-427255CDF1F4}" srcOrd="0" destOrd="0" presId="urn:microsoft.com/office/officeart/2005/8/layout/cycle8"/>
    <dgm:cxn modelId="{CB0719D0-E87E-473A-96B4-761538952B3D}" type="presParOf" srcId="{7EC9D735-3B4C-4946-9A56-A33BEF3B93FD}" destId="{88BE6D11-F870-423E-B879-FB67D429F8C1}" srcOrd="1" destOrd="0" presId="urn:microsoft.com/office/officeart/2005/8/layout/cycle8"/>
    <dgm:cxn modelId="{A6A345EC-3BD5-432A-A827-41F0A85AB692}" type="presParOf" srcId="{7EC9D735-3B4C-4946-9A56-A33BEF3B93FD}" destId="{ED44A87C-991E-4DE8-A8BF-EBF44FC03000}" srcOrd="2" destOrd="0" presId="urn:microsoft.com/office/officeart/2005/8/layout/cycle8"/>
    <dgm:cxn modelId="{A9AC6103-9707-4C34-8B3C-6D05443E7A00}" type="presParOf" srcId="{7EC9D735-3B4C-4946-9A56-A33BEF3B93FD}" destId="{9FE5BA1D-A32E-4AF7-87F3-D5D6C3EA5681}" srcOrd="3" destOrd="0" presId="urn:microsoft.com/office/officeart/2005/8/layout/cycle8"/>
    <dgm:cxn modelId="{3FD78F69-D7CC-4E43-B642-D8A2B73DB82A}" type="presParOf" srcId="{7EC9D735-3B4C-4946-9A56-A33BEF3B93FD}" destId="{05E38023-344C-41F6-B026-639931101CE7}" srcOrd="4" destOrd="0" presId="urn:microsoft.com/office/officeart/2005/8/layout/cycle8"/>
    <dgm:cxn modelId="{860D21C7-E4AB-4F6A-B367-C4B4828ED5A6}" type="presParOf" srcId="{7EC9D735-3B4C-4946-9A56-A33BEF3B93FD}" destId="{3804C335-F461-4EF2-A230-55DE2A32ADEB}" srcOrd="5" destOrd="0" presId="urn:microsoft.com/office/officeart/2005/8/layout/cycle8"/>
    <dgm:cxn modelId="{9E00BC64-D5AE-410C-B293-5C92E45BBA00}" type="presParOf" srcId="{7EC9D735-3B4C-4946-9A56-A33BEF3B93FD}" destId="{26F0F2DA-FE05-4CC8-8E99-681B339DBE4C}" srcOrd="6" destOrd="0" presId="urn:microsoft.com/office/officeart/2005/8/layout/cycle8"/>
    <dgm:cxn modelId="{E1AD0166-1C8D-49DB-B4DC-8ADABBFD1B50}" type="presParOf" srcId="{7EC9D735-3B4C-4946-9A56-A33BEF3B93FD}" destId="{99083144-5F6B-4688-ABE5-80735B694D50}" srcOrd="7" destOrd="0" presId="urn:microsoft.com/office/officeart/2005/8/layout/cycle8"/>
    <dgm:cxn modelId="{F12F28E4-615B-4672-8997-CCFA3724BDB8}" type="presParOf" srcId="{7EC9D735-3B4C-4946-9A56-A33BEF3B93FD}" destId="{BCC3E7AB-1253-4CCD-8959-E2776817FCDE}" srcOrd="8" destOrd="0" presId="urn:microsoft.com/office/officeart/2005/8/layout/cycle8"/>
    <dgm:cxn modelId="{17864966-573D-4786-8895-79813617983D}" type="presParOf" srcId="{7EC9D735-3B4C-4946-9A56-A33BEF3B93FD}" destId="{C6BBA1FB-8A38-49E2-84B0-D7606B30308D}" srcOrd="9" destOrd="0" presId="urn:microsoft.com/office/officeart/2005/8/layout/cycle8"/>
    <dgm:cxn modelId="{AB7E1EB0-F2BE-44AD-BE66-D1E8A12A1377}" type="presParOf" srcId="{7EC9D735-3B4C-4946-9A56-A33BEF3B93FD}" destId="{42350BCC-19A7-4552-B978-5A6176986CAD}" srcOrd="10" destOrd="0" presId="urn:microsoft.com/office/officeart/2005/8/layout/cycle8"/>
    <dgm:cxn modelId="{C680AF0B-A775-4672-B8ED-C6B4CA875048}" type="presParOf" srcId="{7EC9D735-3B4C-4946-9A56-A33BEF3B93FD}" destId="{41FA0188-0FDE-4575-8965-BEB942C2F6A7}" srcOrd="11" destOrd="0" presId="urn:microsoft.com/office/officeart/2005/8/layout/cycle8"/>
    <dgm:cxn modelId="{C4905933-46E9-4072-9D98-8FEDDAA7807A}" type="presParOf" srcId="{7EC9D735-3B4C-4946-9A56-A33BEF3B93FD}" destId="{A8F186EC-BA5B-41E8-8954-F0115D3314B3}" srcOrd="12" destOrd="0" presId="urn:microsoft.com/office/officeart/2005/8/layout/cycle8"/>
    <dgm:cxn modelId="{357AB23F-E495-49FB-B885-4C051DA78013}" type="presParOf" srcId="{7EC9D735-3B4C-4946-9A56-A33BEF3B93FD}" destId="{06A20046-91C8-413A-AD12-FB707047C062}" srcOrd="13" destOrd="0" presId="urn:microsoft.com/office/officeart/2005/8/layout/cycle8"/>
    <dgm:cxn modelId="{488161C1-3250-47FE-8825-342FFA759D4B}" type="presParOf" srcId="{7EC9D735-3B4C-4946-9A56-A33BEF3B93FD}" destId="{4F458FB9-5B92-4C3C-93FF-CFD254C610E1}" srcOrd="14" destOrd="0" presId="urn:microsoft.com/office/officeart/2005/8/layout/cycle8"/>
    <dgm:cxn modelId="{DD099607-375F-4088-B5BA-EB6A321D11BB}" type="presParOf" srcId="{7EC9D735-3B4C-4946-9A56-A33BEF3B93FD}" destId="{FB125EDC-D40F-45D8-8521-16B3C3D98783}" srcOrd="15" destOrd="0" presId="urn:microsoft.com/office/officeart/2005/8/layout/cycle8"/>
    <dgm:cxn modelId="{EDF1B600-786D-47E5-8410-24259C914B6C}" type="presParOf" srcId="{7EC9D735-3B4C-4946-9A56-A33BEF3B93FD}" destId="{E896D49E-F9AA-4BF7-BC98-65D13D792E1C}" srcOrd="16" destOrd="0" presId="urn:microsoft.com/office/officeart/2005/8/layout/cycle8"/>
    <dgm:cxn modelId="{954E11F7-6737-474C-BA15-AD2254B62424}" type="presParOf" srcId="{7EC9D735-3B4C-4946-9A56-A33BEF3B93FD}" destId="{9AF5B23D-40FD-40FD-B3D4-844BAD756324}" srcOrd="17" destOrd="0" presId="urn:microsoft.com/office/officeart/2005/8/layout/cycle8"/>
    <dgm:cxn modelId="{030C9024-9D76-4A7B-9F58-55436353C105}" type="presParOf" srcId="{7EC9D735-3B4C-4946-9A56-A33BEF3B93FD}" destId="{ECF10759-B75A-441A-8DA6-7254F0C42F8E}" srcOrd="18" destOrd="0" presId="urn:microsoft.com/office/officeart/2005/8/layout/cycle8"/>
    <dgm:cxn modelId="{0576B1CA-86EE-410D-9343-3CDAEFF0D25E}" type="presParOf" srcId="{7EC9D735-3B4C-4946-9A56-A33BEF3B93FD}" destId="{6F7FF857-617D-4C48-8E8C-92DF3C430C97}" srcOrd="19" destOrd="0" presId="urn:microsoft.com/office/officeart/2005/8/layout/cycle8"/>
    <dgm:cxn modelId="{B2264F90-47E9-46F0-8C2F-06B5009BFAEB}" type="presParOf" srcId="{7EC9D735-3B4C-4946-9A56-A33BEF3B93FD}" destId="{D895717B-B02C-4336-BACD-CE3C09B6BF26}" srcOrd="20" destOrd="0" presId="urn:microsoft.com/office/officeart/2005/8/layout/cycle8"/>
    <dgm:cxn modelId="{57983751-4F1E-46A7-8A17-3C68D9BCDAA9}" type="presParOf" srcId="{7EC9D735-3B4C-4946-9A56-A33BEF3B93FD}" destId="{6E093704-19AB-4D18-BAB6-9D37DAF1D135}" srcOrd="21" destOrd="0" presId="urn:microsoft.com/office/officeart/2005/8/layout/cycle8"/>
    <dgm:cxn modelId="{2D9711F0-29DA-4086-A3F0-F65F3F0D6629}" type="presParOf" srcId="{7EC9D735-3B4C-4946-9A56-A33BEF3B93FD}" destId="{96657040-9024-4FBB-B6B0-905A865E9AA9}" srcOrd="22" destOrd="0" presId="urn:microsoft.com/office/officeart/2005/8/layout/cycle8"/>
    <dgm:cxn modelId="{CAD7ED05-ED5F-40ED-B1EA-A252B6D91065}" type="presParOf" srcId="{7EC9D735-3B4C-4946-9A56-A33BEF3B93FD}" destId="{9DA2C3B7-4C13-4965-BDAA-EAF58543A1C9}" srcOrd="23" destOrd="0" presId="urn:microsoft.com/office/officeart/2005/8/layout/cycle8"/>
    <dgm:cxn modelId="{51290905-0588-4D7C-BDF3-2C5457DB11BD}" type="presParOf" srcId="{7EC9D735-3B4C-4946-9A56-A33BEF3B93FD}" destId="{0B3621C7-0B72-44B5-B82D-40B7D7756AD5}"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EB41F-81EB-471E-AA1A-15CF62752459}">
      <dsp:nvSpPr>
        <dsp:cNvPr id="0" name=""/>
        <dsp:cNvSpPr/>
      </dsp:nvSpPr>
      <dsp:spPr>
        <a:xfrm>
          <a:off x="0" y="0"/>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073EE6-CE2F-457A-B35D-1945CD6934B4}">
      <dsp:nvSpPr>
        <dsp:cNvPr id="0" name=""/>
        <dsp:cNvSpPr/>
      </dsp:nvSpPr>
      <dsp:spPr>
        <a:xfrm>
          <a:off x="0" y="0"/>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b="1" kern="1200"/>
            <a:t>Επισκόπηση</a:t>
          </a:r>
          <a:r>
            <a:rPr lang="el-GR" sz="2300" kern="1200"/>
            <a:t>: Η Ευρωπαϊκή Ογκολογική Νοσηλευτική Εταιρεία (European Oncology Nursing Society, EONS) είναι αφοσιωμένη στην υποστήριξη και ανάπτυξη της νοσηλευτικής για τον καρκίνο σε όλη την Ευρώπη.</a:t>
          </a:r>
        </a:p>
      </dsp:txBody>
      <dsp:txXfrm>
        <a:off x="0" y="0"/>
        <a:ext cx="5181600" cy="2175669"/>
      </dsp:txXfrm>
    </dsp:sp>
    <dsp:sp modelId="{AF876E9C-A112-4C4A-BE16-B7DA61D19F73}">
      <dsp:nvSpPr>
        <dsp:cNvPr id="0" name=""/>
        <dsp:cNvSpPr/>
      </dsp:nvSpPr>
      <dsp:spPr>
        <a:xfrm>
          <a:off x="0" y="2175669"/>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55E35DB-D5EA-4A43-AED1-A0251A5BA4F9}">
      <dsp:nvSpPr>
        <dsp:cNvPr id="0" name=""/>
        <dsp:cNvSpPr/>
      </dsp:nvSpPr>
      <dsp:spPr>
        <a:xfrm>
          <a:off x="0" y="2175669"/>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b="1" kern="1200"/>
            <a:t>Αποστολή</a:t>
          </a:r>
          <a:r>
            <a:rPr lang="el-GR" sz="2300" kern="1200"/>
            <a:t>: Να βελτιώσει την ποιότητα της φροντίδας του καρκίνου μέσω της εκπαίδευσης, της έρευνας και της ηγεσίας.</a:t>
          </a:r>
        </a:p>
      </dsp:txBody>
      <dsp:txXfrm>
        <a:off x="0" y="2175669"/>
        <a:ext cx="51816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9EA99-6696-4A39-8AD2-3C9498177C11}">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BE41F-CF89-48E3-98C9-FF988833CA9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D03DD2-3DC3-4C77-8269-BD1351EBF22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l-GR" sz="2300" b="1" kern="1200"/>
            <a:t>Επαγγελματική Ανάπτυξη</a:t>
          </a:r>
          <a:r>
            <a:rPr lang="el-GR" sz="2300" kern="1200"/>
            <a:t>: Πρόσβαση σε εκπαιδευτικούς πόρους και εργαστήρια για να προχωρήσετε την καριέρα σας.</a:t>
          </a:r>
        </a:p>
      </dsp:txBody>
      <dsp:txXfrm>
        <a:off x="1435590" y="531"/>
        <a:ext cx="9080009" cy="1242935"/>
      </dsp:txXfrm>
    </dsp:sp>
    <dsp:sp modelId="{C7B26806-D88D-4318-AB34-3391D4E5EFD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136DD-5EE9-4E73-B446-8E161AA32BC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16E08-A76F-422F-9D3E-0596314B5AB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l-GR" sz="2300" b="1" kern="1200"/>
            <a:t>Ευκαιρίες δικτύωσης</a:t>
          </a:r>
          <a:r>
            <a:rPr lang="el-GR" sz="2300" kern="1200"/>
            <a:t>: Συνδεθείτε με ένα τεράστιο δίκτυο επαγγελματιών νοσηλευτικής για τον καρκίνο σε όλη την Ευρώπη.</a:t>
          </a:r>
        </a:p>
      </dsp:txBody>
      <dsp:txXfrm>
        <a:off x="1435590" y="1554201"/>
        <a:ext cx="9080009" cy="1242935"/>
      </dsp:txXfrm>
    </dsp:sp>
    <dsp:sp modelId="{D4825180-84E6-4ACE-B2C0-C11964D522DF}">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8B9E1-080D-400C-A191-BE83BAAC9AB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B5DE80-624A-4AC0-B5E1-58883F4A52A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l-GR" sz="2300" b="1" kern="1200"/>
            <a:t>Γίνετε μέλος σε επιτροπές και ομάδες εργασίας</a:t>
          </a:r>
          <a:r>
            <a:rPr lang="el-GR" sz="2300" kern="1200"/>
            <a:t>: Συμμετοχή σε Επιτροπές και Ομάδες Εργασίας για τη διαμόρφωση του μέλλοντος του επαγγέλματος.</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353A0-D5CC-4BA2-9D20-427255CDF1F4}">
      <dsp:nvSpPr>
        <dsp:cNvPr id="0" name=""/>
        <dsp:cNvSpPr/>
      </dsp:nvSpPr>
      <dsp:spPr>
        <a:xfrm>
          <a:off x="3050836" y="373568"/>
          <a:ext cx="5069433" cy="5069433"/>
        </a:xfrm>
        <a:prstGeom prst="pie">
          <a:avLst>
            <a:gd name="adj1" fmla="val 16200000"/>
            <a:gd name="adj2" fmla="val 205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a:t>Αποκτήστε πρόσβαση στην εκπαίδευση, την έρευνα και τους πόρους αιχμής προσαρμοσμένους για νοσηλευτές καρκίνου.</a:t>
          </a:r>
        </a:p>
      </dsp:txBody>
      <dsp:txXfrm>
        <a:off x="5695391" y="1225716"/>
        <a:ext cx="1629460" cy="1086307"/>
      </dsp:txXfrm>
    </dsp:sp>
    <dsp:sp modelId="{05E38023-344C-41F6-B026-639931101CE7}">
      <dsp:nvSpPr>
        <dsp:cNvPr id="0" name=""/>
        <dsp:cNvSpPr/>
      </dsp:nvSpPr>
      <dsp:spPr>
        <a:xfrm>
          <a:off x="3094288" y="508753"/>
          <a:ext cx="5069433" cy="5069433"/>
        </a:xfrm>
        <a:prstGeom prst="pie">
          <a:avLst>
            <a:gd name="adj1" fmla="val 20520000"/>
            <a:gd name="adj2" fmla="val 32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a:t>Δικτυωθείτε με ειδικούς και συναδέλφους για να μοιραστείτε τη γνώση και τις βέλτιστες πρακτικές.</a:t>
          </a:r>
        </a:p>
      </dsp:txBody>
      <dsp:txXfrm>
        <a:off x="6359245" y="2825002"/>
        <a:ext cx="1508759" cy="1207008"/>
      </dsp:txXfrm>
    </dsp:sp>
    <dsp:sp modelId="{BCC3E7AB-1253-4CCD-8959-E2776817FCDE}">
      <dsp:nvSpPr>
        <dsp:cNvPr id="0" name=""/>
        <dsp:cNvSpPr/>
      </dsp:nvSpPr>
      <dsp:spPr>
        <a:xfrm>
          <a:off x="2979623" y="592037"/>
          <a:ext cx="5069433" cy="5069433"/>
        </a:xfrm>
        <a:prstGeom prst="pie">
          <a:avLst>
            <a:gd name="adj1" fmla="val 3240000"/>
            <a:gd name="adj2" fmla="val 756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a:t>Διαμορφώστε το μέλλον της φροντίδας του καρκίνου μέσω ευκαιριών υπεράσπισης και επαγγελματικής εξέλιξης.</a:t>
          </a:r>
        </a:p>
      </dsp:txBody>
      <dsp:txXfrm>
        <a:off x="4790135" y="4152711"/>
        <a:ext cx="1448409" cy="1327708"/>
      </dsp:txXfrm>
    </dsp:sp>
    <dsp:sp modelId="{A8F186EC-BA5B-41E8-8954-F0115D3314B3}">
      <dsp:nvSpPr>
        <dsp:cNvPr id="0" name=""/>
        <dsp:cNvSpPr/>
      </dsp:nvSpPr>
      <dsp:spPr>
        <a:xfrm>
          <a:off x="2864957" y="508753"/>
          <a:ext cx="5069433" cy="5069433"/>
        </a:xfrm>
        <a:prstGeom prst="pie">
          <a:avLst>
            <a:gd name="adj1" fmla="val 7560000"/>
            <a:gd name="adj2" fmla="val 1188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a:t>Ενδυναμώστε τον εαυτό σας. Ενδυναμώστε τους ασθενείς σας. </a:t>
          </a:r>
        </a:p>
        <a:p>
          <a:pPr marL="0" lvl="0" indent="0" algn="ctr" defTabSz="533400">
            <a:lnSpc>
              <a:spcPct val="90000"/>
            </a:lnSpc>
            <a:spcBef>
              <a:spcPct val="0"/>
            </a:spcBef>
            <a:spcAft>
              <a:spcPct val="35000"/>
            </a:spcAft>
            <a:buNone/>
          </a:pPr>
          <a:r>
            <a:rPr lang="el-GR" sz="1200" b="1" kern="1200"/>
            <a:t>Μαζί, κάνουμε τη διαφορά.</a:t>
          </a:r>
        </a:p>
      </dsp:txBody>
      <dsp:txXfrm>
        <a:off x="3160674" y="2825002"/>
        <a:ext cx="1508759" cy="1207008"/>
      </dsp:txXfrm>
    </dsp:sp>
    <dsp:sp modelId="{E896D49E-F9AA-4BF7-BC98-65D13D792E1C}">
      <dsp:nvSpPr>
        <dsp:cNvPr id="0" name=""/>
        <dsp:cNvSpPr/>
      </dsp:nvSpPr>
      <dsp:spPr>
        <a:xfrm>
          <a:off x="2908409" y="373568"/>
          <a:ext cx="5069433" cy="5069433"/>
        </a:xfrm>
        <a:prstGeom prst="pie">
          <a:avLst>
            <a:gd name="adj1" fmla="val 1188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a:t>Γίνετε η αλλαγή </a:t>
          </a:r>
          <a:br>
            <a:rPr lang="el-GR" sz="1200" b="1" kern="1200"/>
          </a:br>
          <a:r>
            <a:rPr lang="el-GR" sz="1200" b="1" kern="1200"/>
            <a:t>στη νοσηλευτική του καρκίνου — Γίνετε μέλος της EONS σήμερα!</a:t>
          </a:r>
        </a:p>
      </dsp:txBody>
      <dsp:txXfrm>
        <a:off x="3703828" y="1225716"/>
        <a:ext cx="1629460" cy="1086307"/>
      </dsp:txXfrm>
    </dsp:sp>
    <dsp:sp modelId="{D895717B-B02C-4336-BACD-CE3C09B6BF26}">
      <dsp:nvSpPr>
        <dsp:cNvPr id="0" name=""/>
        <dsp:cNvSpPr/>
      </dsp:nvSpPr>
      <dsp:spPr>
        <a:xfrm>
          <a:off x="2736775" y="59746"/>
          <a:ext cx="5697077" cy="5697077"/>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E093704-19AB-4D18-BAB6-9D37DAF1D135}">
      <dsp:nvSpPr>
        <dsp:cNvPr id="0" name=""/>
        <dsp:cNvSpPr/>
      </dsp:nvSpPr>
      <dsp:spPr>
        <a:xfrm>
          <a:off x="2780817" y="194887"/>
          <a:ext cx="5697077" cy="5697077"/>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6657040-9024-4FBB-B6B0-905A865E9AA9}">
      <dsp:nvSpPr>
        <dsp:cNvPr id="0" name=""/>
        <dsp:cNvSpPr/>
      </dsp:nvSpPr>
      <dsp:spPr>
        <a:xfrm>
          <a:off x="2665801" y="278425"/>
          <a:ext cx="5697077" cy="5697077"/>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DA2C3B7-4C13-4965-BDAA-EAF58543A1C9}">
      <dsp:nvSpPr>
        <dsp:cNvPr id="0" name=""/>
        <dsp:cNvSpPr/>
      </dsp:nvSpPr>
      <dsp:spPr>
        <a:xfrm>
          <a:off x="2550785" y="194887"/>
          <a:ext cx="5697077" cy="5697077"/>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B3621C7-0B72-44B5-B82D-40B7D7756AD5}">
      <dsp:nvSpPr>
        <dsp:cNvPr id="0" name=""/>
        <dsp:cNvSpPr/>
      </dsp:nvSpPr>
      <dsp:spPr>
        <a:xfrm>
          <a:off x="2594826" y="59746"/>
          <a:ext cx="5697077" cy="5697077"/>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016B8-EF1B-46D8-AD87-A1E03049C651}" type="datetimeFigureOut">
              <a:rPr lang="en-GB" smtClean="0"/>
              <a:t>27/12/2024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0FFDA-5FEF-4440-B046-DD23A0CB6FA5}" type="slidenum">
              <a:rPr lang="en-GB" smtClean="0"/>
              <a:t>‹#›</a:t>
            </a:fld>
            <a:endParaRPr lang="en-GB"/>
          </a:p>
        </p:txBody>
      </p:sp>
    </p:spTree>
    <p:extLst>
      <p:ext uri="{BB962C8B-B14F-4D97-AF65-F5344CB8AC3E}">
        <p14:creationId xmlns:p14="http://schemas.microsoft.com/office/powerpoint/2010/main" val="314921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FB94B68-7814-4B9E-C86E-8463C57079F1}"/>
              </a:ext>
            </a:extLst>
          </p:cNvPr>
          <p:cNvSpPr>
            <a:spLocks noGrp="1"/>
          </p:cNvSpPr>
          <p:nvPr>
            <p:ph type="subTitle" idx="1"/>
          </p:nvPr>
        </p:nvSpPr>
        <p:spPr>
          <a:xfrm>
            <a:off x="1523999" y="3969183"/>
            <a:ext cx="9144000" cy="1163926"/>
          </a:xfrm>
        </p:spPr>
        <p:txBody>
          <a:bodyPr/>
          <a:lstStyle>
            <a:lvl1pPr marL="0" indent="0" algn="ctr">
              <a:buNone/>
              <a:defRPr sz="2400">
                <a:solidFill>
                  <a:srgbClr val="87529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7" name="Rechthoek 6">
            <a:extLst>
              <a:ext uri="{FF2B5EF4-FFF2-40B4-BE49-F238E27FC236}">
                <a16:creationId xmlns:a16="http://schemas.microsoft.com/office/drawing/2014/main" id="{64113E76-2EB8-05E4-EA10-DF2D20C22475}"/>
              </a:ext>
            </a:extLst>
          </p:cNvPr>
          <p:cNvSpPr/>
          <p:nvPr userDrawn="1"/>
        </p:nvSpPr>
        <p:spPr>
          <a:xfrm>
            <a:off x="10487891" y="48491"/>
            <a:ext cx="1641764" cy="1821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AAFCA9EE-6A0A-A9C8-1AC5-4C9A7F76AF75}"/>
              </a:ext>
            </a:extLst>
          </p:cNvPr>
          <p:cNvSpPr>
            <a:spLocks noGrp="1"/>
          </p:cNvSpPr>
          <p:nvPr>
            <p:ph type="ctrTitle"/>
          </p:nvPr>
        </p:nvSpPr>
        <p:spPr>
          <a:xfrm>
            <a:off x="1524000" y="1877290"/>
            <a:ext cx="9144000" cy="1965181"/>
          </a:xfrm>
        </p:spPr>
        <p:txBody>
          <a:bodyPr anchor="b"/>
          <a:lstStyle>
            <a:lvl1pPr algn="ctr">
              <a:defRPr sz="6000"/>
            </a:lvl1pPr>
          </a:lstStyle>
          <a:p>
            <a:r>
              <a:rPr lang="nl-NL"/>
              <a:t>Klik om stijl te bewerken</a:t>
            </a:r>
            <a:endParaRPr lang="en-GB"/>
          </a:p>
        </p:txBody>
      </p:sp>
      <p:pic>
        <p:nvPicPr>
          <p:cNvPr id="8" name="Afbeelding 7" descr="Afbeelding met symbool, Graphics, cirkel, logo&#10;&#10;Automatisch gegenereerde beschrijving">
            <a:extLst>
              <a:ext uri="{FF2B5EF4-FFF2-40B4-BE49-F238E27FC236}">
                <a16:creationId xmlns:a16="http://schemas.microsoft.com/office/drawing/2014/main" id="{2F491C85-2D49-1CF5-5EF1-BEFC0AA0D7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3095" y="544802"/>
            <a:ext cx="1505809" cy="1325562"/>
          </a:xfrm>
          <a:prstGeom prst="rect">
            <a:avLst/>
          </a:prstGeom>
        </p:spPr>
      </p:pic>
    </p:spTree>
    <p:extLst>
      <p:ext uri="{BB962C8B-B14F-4D97-AF65-F5344CB8AC3E}">
        <p14:creationId xmlns:p14="http://schemas.microsoft.com/office/powerpoint/2010/main" val="329570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27944-E7AF-EE81-EA08-ABED8BEC122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8700304A-C8FA-D032-04AF-06EEF777C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82529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B264-196F-D503-95CC-D3E6AEFA4E1A}"/>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30E698E-4AC5-73A2-72C9-8941C298F7D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8" name="Tijdelijke aanduiding voor tekst 7">
            <a:extLst>
              <a:ext uri="{FF2B5EF4-FFF2-40B4-BE49-F238E27FC236}">
                <a16:creationId xmlns:a16="http://schemas.microsoft.com/office/drawing/2014/main" id="{71BB4E18-63D0-1728-5900-779D4D89C00F}"/>
              </a:ext>
            </a:extLst>
          </p:cNvPr>
          <p:cNvSpPr>
            <a:spLocks noGrp="1"/>
          </p:cNvSpPr>
          <p:nvPr>
            <p:ph type="body" sz="quarter" idx="10"/>
          </p:nvPr>
        </p:nvSpPr>
        <p:spPr>
          <a:xfrm>
            <a:off x="838200" y="6234113"/>
            <a:ext cx="10515600" cy="457200"/>
          </a:xfrm>
        </p:spPr>
        <p:txBody>
          <a:bodyPr>
            <a:noAutofit/>
          </a:bodyPr>
          <a:lstStyle>
            <a:lvl1pPr marL="0" indent="0">
              <a:buNone/>
              <a:defRPr sz="600">
                <a:solidFill>
                  <a:schemeClr val="bg1">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r>
              <a:rPr lang="nl-NL" dirty="0"/>
              <a:t>Klikken om de tekststijl van het model te bewerken</a:t>
            </a:r>
            <a:endParaRPr lang="en-GB" dirty="0"/>
          </a:p>
        </p:txBody>
      </p:sp>
    </p:spTree>
    <p:extLst>
      <p:ext uri="{BB962C8B-B14F-4D97-AF65-F5344CB8AC3E}">
        <p14:creationId xmlns:p14="http://schemas.microsoft.com/office/powerpoint/2010/main" val="32124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B9DC0-2EF6-6F78-D45D-2EBE26ED91F0}"/>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C63495A-0B4B-3B6E-6FDA-C46E0619B91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4E92BA65-E911-E467-F698-B49ACE947F7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8" name="Tijdelijke aanduiding voor tekst 7">
            <a:extLst>
              <a:ext uri="{FF2B5EF4-FFF2-40B4-BE49-F238E27FC236}">
                <a16:creationId xmlns:a16="http://schemas.microsoft.com/office/drawing/2014/main" id="{454ED47F-8B27-6670-73CC-E7ADEE7921F6}"/>
              </a:ext>
            </a:extLst>
          </p:cNvPr>
          <p:cNvSpPr>
            <a:spLocks noGrp="1"/>
          </p:cNvSpPr>
          <p:nvPr>
            <p:ph type="body" sz="quarter" idx="10"/>
          </p:nvPr>
        </p:nvSpPr>
        <p:spPr>
          <a:xfrm>
            <a:off x="838200" y="6234113"/>
            <a:ext cx="10515600" cy="457200"/>
          </a:xfrm>
        </p:spPr>
        <p:txBody>
          <a:bodyPr>
            <a:noAutofit/>
          </a:bodyPr>
          <a:lstStyle>
            <a:lvl1pPr marL="0" indent="0">
              <a:buNone/>
              <a:defRPr sz="600">
                <a:solidFill>
                  <a:schemeClr val="bg1">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r>
              <a:rPr lang="nl-NL" dirty="0"/>
              <a:t>Klikken om de tekststijl van het model te bewerken</a:t>
            </a:r>
            <a:endParaRPr lang="en-GB" dirty="0"/>
          </a:p>
        </p:txBody>
      </p:sp>
    </p:spTree>
    <p:extLst>
      <p:ext uri="{BB962C8B-B14F-4D97-AF65-F5344CB8AC3E}">
        <p14:creationId xmlns:p14="http://schemas.microsoft.com/office/powerpoint/2010/main" val="3909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7F462-7C65-AF19-DB04-28C2076171C7}"/>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D127B964-6E21-8F58-9013-C3FB71163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B0B8D7A-50F7-FBD8-2599-C1EA6A2875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ABE74486-BD2E-74E2-AD3C-FC5C6B5B8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CFD3D9-368C-6793-2837-6AE712E6D89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tekst 7">
            <a:extLst>
              <a:ext uri="{FF2B5EF4-FFF2-40B4-BE49-F238E27FC236}">
                <a16:creationId xmlns:a16="http://schemas.microsoft.com/office/drawing/2014/main" id="{82915D1B-9DFE-6DF5-98DF-C104BBCC16F9}"/>
              </a:ext>
            </a:extLst>
          </p:cNvPr>
          <p:cNvSpPr>
            <a:spLocks noGrp="1"/>
          </p:cNvSpPr>
          <p:nvPr>
            <p:ph type="body" sz="quarter" idx="10"/>
          </p:nvPr>
        </p:nvSpPr>
        <p:spPr>
          <a:xfrm>
            <a:off x="838200" y="6234113"/>
            <a:ext cx="10515600" cy="457200"/>
          </a:xfrm>
        </p:spPr>
        <p:txBody>
          <a:bodyPr>
            <a:noAutofit/>
          </a:bodyPr>
          <a:lstStyle>
            <a:lvl1pPr marL="0" indent="0">
              <a:buNone/>
              <a:defRPr sz="600">
                <a:solidFill>
                  <a:schemeClr val="bg1">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r>
              <a:rPr lang="nl-NL" dirty="0"/>
              <a:t>Klikken om de tekststijl van het model te bewerken</a:t>
            </a:r>
            <a:endParaRPr lang="en-GB" dirty="0"/>
          </a:p>
        </p:txBody>
      </p:sp>
    </p:spTree>
    <p:extLst>
      <p:ext uri="{BB962C8B-B14F-4D97-AF65-F5344CB8AC3E}">
        <p14:creationId xmlns:p14="http://schemas.microsoft.com/office/powerpoint/2010/main" val="10812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34288-0856-E2FD-E80A-412BF374E0CC}"/>
              </a:ext>
            </a:extLst>
          </p:cNvPr>
          <p:cNvSpPr>
            <a:spLocks noGrp="1"/>
          </p:cNvSpPr>
          <p:nvPr>
            <p:ph type="title"/>
          </p:nvPr>
        </p:nvSpPr>
        <p:spPr/>
        <p:txBody>
          <a:bodyPr/>
          <a:lstStyle/>
          <a:p>
            <a:r>
              <a:rPr lang="nl-NL"/>
              <a:t>Klik om stijl te bewerken</a:t>
            </a:r>
            <a:endParaRPr lang="en-GB"/>
          </a:p>
        </p:txBody>
      </p:sp>
    </p:spTree>
    <p:extLst>
      <p:ext uri="{BB962C8B-B14F-4D97-AF65-F5344CB8AC3E}">
        <p14:creationId xmlns:p14="http://schemas.microsoft.com/office/powerpoint/2010/main" val="86614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0F73D1FB-67BA-C79F-30BF-EA17B0930A25}"/>
              </a:ext>
            </a:extLst>
          </p:cNvPr>
          <p:cNvSpPr>
            <a:spLocks noGrp="1"/>
          </p:cNvSpPr>
          <p:nvPr>
            <p:ph type="pic" sz="quarter" idx="12"/>
          </p:nvPr>
        </p:nvSpPr>
        <p:spPr>
          <a:xfrm>
            <a:off x="7593207" y="2829038"/>
            <a:ext cx="2194116" cy="2054689"/>
          </a:xfrm>
          <a:prstGeom prst="hexagon">
            <a:avLst/>
          </a:prstGeom>
        </p:spPr>
        <p:txBody>
          <a:bodyPr anchor="ctr">
            <a:normAutofit/>
          </a:bodyPr>
          <a:lstStyle>
            <a:lvl1pPr marL="0" indent="0" algn="ctr">
              <a:buNone/>
              <a:defRPr sz="2000"/>
            </a:lvl1pPr>
          </a:lstStyle>
          <a:p>
            <a:endParaRPr lang="en-GB"/>
          </a:p>
        </p:txBody>
      </p:sp>
      <p:sp>
        <p:nvSpPr>
          <p:cNvPr id="9" name="Titel 1">
            <a:extLst>
              <a:ext uri="{FF2B5EF4-FFF2-40B4-BE49-F238E27FC236}">
                <a16:creationId xmlns:a16="http://schemas.microsoft.com/office/drawing/2014/main" id="{A763D9B9-9955-9509-C8B1-EF22FD4EBF3B}"/>
              </a:ext>
            </a:extLst>
          </p:cNvPr>
          <p:cNvSpPr>
            <a:spLocks noGrp="1"/>
          </p:cNvSpPr>
          <p:nvPr>
            <p:ph type="title"/>
          </p:nvPr>
        </p:nvSpPr>
        <p:spPr>
          <a:xfrm>
            <a:off x="838201" y="365125"/>
            <a:ext cx="6629400" cy="1325563"/>
          </a:xfrm>
        </p:spPr>
        <p:txBody>
          <a:bodyPr/>
          <a:lstStyle/>
          <a:p>
            <a:r>
              <a:rPr lang="nl-NL"/>
              <a:t>Klik om stijl te bewerken</a:t>
            </a:r>
            <a:endParaRPr lang="en-GB"/>
          </a:p>
        </p:txBody>
      </p:sp>
      <p:sp>
        <p:nvSpPr>
          <p:cNvPr id="10" name="Tijdelijke aanduiding voor inhoud 2">
            <a:extLst>
              <a:ext uri="{FF2B5EF4-FFF2-40B4-BE49-F238E27FC236}">
                <a16:creationId xmlns:a16="http://schemas.microsoft.com/office/drawing/2014/main" id="{E4D5580E-C399-9597-9EB0-12DB48BF935D}"/>
              </a:ext>
            </a:extLst>
          </p:cNvPr>
          <p:cNvSpPr>
            <a:spLocks noGrp="1"/>
          </p:cNvSpPr>
          <p:nvPr>
            <p:ph idx="1"/>
          </p:nvPr>
        </p:nvSpPr>
        <p:spPr>
          <a:xfrm>
            <a:off x="838200" y="1825625"/>
            <a:ext cx="66294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1" name="Tijdelijke aanduiding voor afbeelding 5">
            <a:extLst>
              <a:ext uri="{FF2B5EF4-FFF2-40B4-BE49-F238E27FC236}">
                <a16:creationId xmlns:a16="http://schemas.microsoft.com/office/drawing/2014/main" id="{A47ADB3B-79B4-70DB-B115-4F96D717756E}"/>
              </a:ext>
            </a:extLst>
          </p:cNvPr>
          <p:cNvSpPr>
            <a:spLocks noGrp="1"/>
          </p:cNvSpPr>
          <p:nvPr>
            <p:ph type="pic" sz="quarter" idx="13"/>
          </p:nvPr>
        </p:nvSpPr>
        <p:spPr>
          <a:xfrm>
            <a:off x="7834747" y="633093"/>
            <a:ext cx="2194116" cy="2054689"/>
          </a:xfrm>
          <a:prstGeom prst="hexagon">
            <a:avLst/>
          </a:prstGeom>
        </p:spPr>
        <p:txBody>
          <a:bodyPr anchor="ctr">
            <a:normAutofit/>
          </a:bodyPr>
          <a:lstStyle>
            <a:lvl1pPr marL="0" indent="0" algn="ctr">
              <a:buNone/>
              <a:defRPr sz="2000"/>
            </a:lvl1pPr>
          </a:lstStyle>
          <a:p>
            <a:endParaRPr lang="en-GB"/>
          </a:p>
        </p:txBody>
      </p:sp>
      <p:sp>
        <p:nvSpPr>
          <p:cNvPr id="12" name="Tijdelijke aanduiding voor afbeelding 5">
            <a:extLst>
              <a:ext uri="{FF2B5EF4-FFF2-40B4-BE49-F238E27FC236}">
                <a16:creationId xmlns:a16="http://schemas.microsoft.com/office/drawing/2014/main" id="{F3A6EFDE-34E4-D078-C666-D8AD843CE031}"/>
              </a:ext>
            </a:extLst>
          </p:cNvPr>
          <p:cNvSpPr>
            <a:spLocks noGrp="1"/>
          </p:cNvSpPr>
          <p:nvPr>
            <p:ph type="pic" sz="quarter" idx="14"/>
          </p:nvPr>
        </p:nvSpPr>
        <p:spPr>
          <a:xfrm>
            <a:off x="9545783" y="1949316"/>
            <a:ext cx="2194116" cy="2054689"/>
          </a:xfrm>
          <a:prstGeom prst="hexagon">
            <a:avLst/>
          </a:prstGeom>
        </p:spPr>
        <p:txBody>
          <a:bodyPr anchor="ctr">
            <a:normAutofit/>
          </a:bodyPr>
          <a:lstStyle>
            <a:lvl1pPr marL="0" indent="0" algn="ctr">
              <a:buNone/>
              <a:defRPr sz="2000"/>
            </a:lvl1pPr>
          </a:lstStyle>
          <a:p>
            <a:endParaRPr lang="en-GB"/>
          </a:p>
        </p:txBody>
      </p:sp>
      <p:sp>
        <p:nvSpPr>
          <p:cNvPr id="13" name="Tijdelijke aanduiding voor afbeelding 5">
            <a:extLst>
              <a:ext uri="{FF2B5EF4-FFF2-40B4-BE49-F238E27FC236}">
                <a16:creationId xmlns:a16="http://schemas.microsoft.com/office/drawing/2014/main" id="{2E4D5634-CA3C-56E9-1E0C-785E92BA24E3}"/>
              </a:ext>
            </a:extLst>
          </p:cNvPr>
          <p:cNvSpPr>
            <a:spLocks noGrp="1"/>
          </p:cNvSpPr>
          <p:nvPr>
            <p:ph type="pic" sz="quarter" idx="15"/>
          </p:nvPr>
        </p:nvSpPr>
        <p:spPr>
          <a:xfrm>
            <a:off x="9331038" y="4122274"/>
            <a:ext cx="2194116" cy="2054689"/>
          </a:xfrm>
          <a:prstGeom prst="hexagon">
            <a:avLst/>
          </a:prstGeom>
        </p:spPr>
        <p:txBody>
          <a:bodyPr anchor="ctr">
            <a:normAutofit/>
          </a:bodyPr>
          <a:lstStyle>
            <a:lvl1pPr marL="0" indent="0" algn="ctr">
              <a:buNone/>
              <a:defRPr sz="2000"/>
            </a:lvl1pPr>
          </a:lstStyle>
          <a:p>
            <a:endParaRPr lang="en-GB"/>
          </a:p>
        </p:txBody>
      </p:sp>
    </p:spTree>
    <p:extLst>
      <p:ext uri="{BB962C8B-B14F-4D97-AF65-F5344CB8AC3E}">
        <p14:creationId xmlns:p14="http://schemas.microsoft.com/office/powerpoint/2010/main" val="6830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Picture 2" descr="55 Ways to Say THANK YOU – Phrases for Various Situations">
            <a:extLst>
              <a:ext uri="{FF2B5EF4-FFF2-40B4-BE49-F238E27FC236}">
                <a16:creationId xmlns:a16="http://schemas.microsoft.com/office/drawing/2014/main" id="{964D0824-AEB5-ECC4-A7C3-ABE98C86E0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9637" y="0"/>
            <a:ext cx="6442364" cy="428442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descr="Naam">
            <a:extLst>
              <a:ext uri="{FF2B5EF4-FFF2-40B4-BE49-F238E27FC236}">
                <a16:creationId xmlns:a16="http://schemas.microsoft.com/office/drawing/2014/main" id="{5F7EB59B-FD26-1694-DE45-E89F8AC4E240}"/>
              </a:ext>
            </a:extLst>
          </p:cNvPr>
          <p:cNvSpPr>
            <a:spLocks noGrp="1"/>
          </p:cNvSpPr>
          <p:nvPr>
            <p:ph type="title"/>
          </p:nvPr>
        </p:nvSpPr>
        <p:spPr>
          <a:xfrm>
            <a:off x="845128" y="2440540"/>
            <a:ext cx="5250872" cy="830262"/>
          </a:xfrm>
        </p:spPr>
        <p:txBody>
          <a:bodyPr anchor="t">
            <a:normAutofit/>
          </a:bodyPr>
          <a:lstStyle>
            <a:lvl1pPr>
              <a:defRPr sz="2800"/>
            </a:lvl1pPr>
          </a:lstStyle>
          <a:p>
            <a:r>
              <a:rPr lang="nl-NL" dirty="0"/>
              <a:t>Klik om stijl te bewerken</a:t>
            </a:r>
            <a:endParaRPr lang="en-GB" dirty="0"/>
          </a:p>
        </p:txBody>
      </p:sp>
      <p:grpSp>
        <p:nvGrpSpPr>
          <p:cNvPr id="4" name="Groep 3">
            <a:extLst>
              <a:ext uri="{FF2B5EF4-FFF2-40B4-BE49-F238E27FC236}">
                <a16:creationId xmlns:a16="http://schemas.microsoft.com/office/drawing/2014/main" id="{5354AB11-AFDD-34B1-A6EF-9AAE6B9CB32F}"/>
              </a:ext>
            </a:extLst>
          </p:cNvPr>
          <p:cNvGrpSpPr/>
          <p:nvPr userDrawn="1"/>
        </p:nvGrpSpPr>
        <p:grpSpPr>
          <a:xfrm>
            <a:off x="5549724" y="4457792"/>
            <a:ext cx="3478851" cy="2043419"/>
            <a:chOff x="5546843" y="4332926"/>
            <a:chExt cx="3478851" cy="2043419"/>
          </a:xfrm>
        </p:grpSpPr>
        <p:pic>
          <p:nvPicPr>
            <p:cNvPr id="5" name="Afbeelding 4">
              <a:extLst>
                <a:ext uri="{FF2B5EF4-FFF2-40B4-BE49-F238E27FC236}">
                  <a16:creationId xmlns:a16="http://schemas.microsoft.com/office/drawing/2014/main" id="{C8B20CB5-C55B-193E-1983-3D1D17DDC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4332926"/>
              <a:ext cx="1435659" cy="1263809"/>
            </a:xfrm>
            <a:prstGeom prst="rect">
              <a:avLst/>
            </a:prstGeom>
          </p:spPr>
        </p:pic>
        <p:sp>
          <p:nvSpPr>
            <p:cNvPr id="6" name="Tekstvak 5">
              <a:extLst>
                <a:ext uri="{FF2B5EF4-FFF2-40B4-BE49-F238E27FC236}">
                  <a16:creationId xmlns:a16="http://schemas.microsoft.com/office/drawing/2014/main" id="{1EF18D4B-BA8C-CEC2-B52E-CC3AE9635C95}"/>
                </a:ext>
              </a:extLst>
            </p:cNvPr>
            <p:cNvSpPr txBox="1"/>
            <p:nvPr/>
          </p:nvSpPr>
          <p:spPr>
            <a:xfrm>
              <a:off x="5546843" y="5668459"/>
              <a:ext cx="3478851" cy="707886"/>
            </a:xfrm>
            <a:prstGeom prst="rect">
              <a:avLst/>
            </a:prstGeom>
            <a:noFill/>
          </p:spPr>
          <p:txBody>
            <a:bodyPr wrap="square">
              <a:spAutoFit/>
            </a:bodyPr>
            <a:lstStyle/>
            <a:p>
              <a:pPr algn="ctr"/>
              <a:r>
                <a:rPr lang="en-GB" sz="800" b="1" i="0" dirty="0">
                  <a:solidFill>
                    <a:schemeClr val="tx1"/>
                  </a:solidFill>
                  <a:effectLst/>
                  <a:latin typeface="Source Sans Pro" panose="020B0503030403020204" pitchFamily="34" charset="0"/>
                </a:rPr>
                <a:t>European Oncology Nursing Society</a:t>
              </a:r>
            </a:p>
            <a:p>
              <a:pPr algn="ctr"/>
              <a:r>
                <a:rPr lang="en-GB" sz="800" b="1" i="0" dirty="0">
                  <a:solidFill>
                    <a:schemeClr val="tx1">
                      <a:lumMod val="50000"/>
                      <a:lumOff val="50000"/>
                    </a:schemeClr>
                  </a:solidFill>
                  <a:effectLst/>
                  <a:latin typeface="Source Sans Pro" panose="020B0503030403020204" pitchFamily="34" charset="0"/>
                </a:rPr>
                <a:t>BLSI- </a:t>
              </a:r>
              <a:r>
                <a:rPr lang="en-GB" sz="800" b="1" i="0" dirty="0" err="1">
                  <a:solidFill>
                    <a:schemeClr val="tx1">
                      <a:lumMod val="50000"/>
                      <a:lumOff val="50000"/>
                    </a:schemeClr>
                  </a:solidFill>
                  <a:effectLst/>
                  <a:latin typeface="Source Sans Pro" panose="020B0503030403020204" pitchFamily="34" charset="0"/>
                </a:rPr>
                <a:t>bte</a:t>
              </a:r>
              <a:r>
                <a:rPr lang="en-GB" sz="800" b="1" i="0" dirty="0">
                  <a:solidFill>
                    <a:schemeClr val="tx1">
                      <a:lumMod val="50000"/>
                      <a:lumOff val="50000"/>
                    </a:schemeClr>
                  </a:solidFill>
                  <a:effectLst/>
                  <a:latin typeface="Source Sans Pro" panose="020B0503030403020204" pitchFamily="34" charset="0"/>
                </a:rPr>
                <a:t> 1.30.30 Clos Chapelle aux Champs 30</a:t>
              </a:r>
              <a:br>
                <a:rPr lang="en-GB" sz="800" b="1" i="0" dirty="0">
                  <a:solidFill>
                    <a:schemeClr val="tx1">
                      <a:lumMod val="50000"/>
                      <a:lumOff val="50000"/>
                    </a:schemeClr>
                  </a:solidFill>
                  <a:effectLst/>
                  <a:latin typeface="Source Sans Pro" panose="020B0503030403020204" pitchFamily="34" charset="0"/>
                </a:rPr>
              </a:br>
              <a:r>
                <a:rPr lang="en-GB" sz="800" b="1" i="0" dirty="0">
                  <a:solidFill>
                    <a:schemeClr val="tx1">
                      <a:lumMod val="50000"/>
                      <a:lumOff val="50000"/>
                    </a:schemeClr>
                  </a:solidFill>
                  <a:effectLst/>
                  <a:latin typeface="Source Sans Pro" panose="020B0503030403020204" pitchFamily="34" charset="0"/>
                </a:rPr>
                <a:t>1200 Brussels, Belgium</a:t>
              </a:r>
              <a:br>
                <a:rPr lang="en-GB" sz="800" b="1" i="0" dirty="0">
                  <a:solidFill>
                    <a:schemeClr val="tx1">
                      <a:lumMod val="50000"/>
                      <a:lumOff val="50000"/>
                    </a:schemeClr>
                  </a:solidFill>
                  <a:effectLst/>
                  <a:latin typeface="Source Sans Pro" panose="020B0503030403020204" pitchFamily="34" charset="0"/>
                </a:rPr>
              </a:br>
              <a:r>
                <a:rPr lang="en-GB" sz="800" b="1" i="0" dirty="0">
                  <a:solidFill>
                    <a:schemeClr val="tx1">
                      <a:lumMod val="50000"/>
                      <a:lumOff val="50000"/>
                    </a:schemeClr>
                  </a:solidFill>
                  <a:effectLst/>
                  <a:latin typeface="Source Sans Pro" panose="020B0503030403020204" pitchFamily="34" charset="0"/>
                </a:rPr>
                <a:t>Enterprise number BE 0723635143</a:t>
              </a:r>
              <a:br>
                <a:rPr lang="en-GB" sz="800" b="1" i="0" dirty="0">
                  <a:solidFill>
                    <a:schemeClr val="tx1">
                      <a:lumMod val="50000"/>
                      <a:lumOff val="50000"/>
                    </a:schemeClr>
                  </a:solidFill>
                  <a:effectLst/>
                  <a:latin typeface="Source Sans Pro" panose="020B0503030403020204" pitchFamily="34" charset="0"/>
                </a:rPr>
              </a:br>
              <a:endParaRPr lang="en-GB" sz="800" b="1" i="0" dirty="0">
                <a:solidFill>
                  <a:schemeClr val="tx1">
                    <a:lumMod val="50000"/>
                    <a:lumOff val="50000"/>
                  </a:schemeClr>
                </a:solidFill>
                <a:effectLst/>
                <a:latin typeface="Source Sans Pro" panose="020B0503030403020204" pitchFamily="34" charset="0"/>
              </a:endParaRPr>
            </a:p>
          </p:txBody>
        </p:sp>
      </p:grpSp>
      <p:pic>
        <p:nvPicPr>
          <p:cNvPr id="7" name="Afbeelding 6">
            <a:extLst>
              <a:ext uri="{FF2B5EF4-FFF2-40B4-BE49-F238E27FC236}">
                <a16:creationId xmlns:a16="http://schemas.microsoft.com/office/drawing/2014/main" id="{4E8A3D3A-CE3E-32CC-8E5E-72B92AF4D2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4823" y="4332926"/>
            <a:ext cx="2707944" cy="1263809"/>
          </a:xfrm>
          <a:prstGeom prst="rect">
            <a:avLst/>
          </a:prstGeom>
        </p:spPr>
      </p:pic>
      <p:pic>
        <p:nvPicPr>
          <p:cNvPr id="8" name="Afbeelding 7">
            <a:extLst>
              <a:ext uri="{FF2B5EF4-FFF2-40B4-BE49-F238E27FC236}">
                <a16:creationId xmlns:a16="http://schemas.microsoft.com/office/drawing/2014/main" id="{96D93FFC-B2F0-E934-8777-F651688B4136}"/>
              </a:ext>
            </a:extLst>
          </p:cNvPr>
          <p:cNvPicPr>
            <a:picLocks noChangeAspect="1"/>
          </p:cNvPicPr>
          <p:nvPr userDrawn="1"/>
        </p:nvPicPr>
        <p:blipFill>
          <a:blip r:embed="rId5"/>
          <a:stretch>
            <a:fillRect/>
          </a:stretch>
        </p:blipFill>
        <p:spPr>
          <a:xfrm>
            <a:off x="8788900" y="5668459"/>
            <a:ext cx="3199789" cy="679184"/>
          </a:xfrm>
          <a:prstGeom prst="rect">
            <a:avLst/>
          </a:prstGeom>
        </p:spPr>
      </p:pic>
      <p:cxnSp>
        <p:nvCxnSpPr>
          <p:cNvPr id="10" name="Rechte verbindingslijn 9">
            <a:extLst>
              <a:ext uri="{FF2B5EF4-FFF2-40B4-BE49-F238E27FC236}">
                <a16:creationId xmlns:a16="http://schemas.microsoft.com/office/drawing/2014/main" id="{8141D635-A74C-EF41-725E-848DF1F76407}"/>
              </a:ext>
            </a:extLst>
          </p:cNvPr>
          <p:cNvCxnSpPr/>
          <p:nvPr userDrawn="1"/>
        </p:nvCxnSpPr>
        <p:spPr>
          <a:xfrm>
            <a:off x="706582"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ijdelijke aanduiding voor tekst 11">
            <a:extLst>
              <a:ext uri="{FF2B5EF4-FFF2-40B4-BE49-F238E27FC236}">
                <a16:creationId xmlns:a16="http://schemas.microsoft.com/office/drawing/2014/main" id="{A8C21D23-B633-142D-D965-27A0EFD4C863}"/>
              </a:ext>
            </a:extLst>
          </p:cNvPr>
          <p:cNvSpPr>
            <a:spLocks noGrp="1"/>
          </p:cNvSpPr>
          <p:nvPr>
            <p:ph type="body" sz="quarter" idx="10"/>
          </p:nvPr>
        </p:nvSpPr>
        <p:spPr>
          <a:xfrm>
            <a:off x="844550" y="3429000"/>
            <a:ext cx="5251450" cy="830262"/>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endParaRPr lang="en-GB" dirty="0"/>
          </a:p>
        </p:txBody>
      </p:sp>
      <p:sp>
        <p:nvSpPr>
          <p:cNvPr id="15" name="Tijdelijke aanduiding voor afbeelding 14">
            <a:extLst>
              <a:ext uri="{FF2B5EF4-FFF2-40B4-BE49-F238E27FC236}">
                <a16:creationId xmlns:a16="http://schemas.microsoft.com/office/drawing/2014/main" id="{3EF5A472-0076-E839-2683-46C6D43FFAE7}"/>
              </a:ext>
            </a:extLst>
          </p:cNvPr>
          <p:cNvSpPr>
            <a:spLocks noGrp="1"/>
          </p:cNvSpPr>
          <p:nvPr>
            <p:ph type="pic" sz="quarter" idx="11"/>
          </p:nvPr>
        </p:nvSpPr>
        <p:spPr>
          <a:xfrm>
            <a:off x="844550" y="634662"/>
            <a:ext cx="1647825" cy="1647825"/>
          </a:xfrm>
          <a:prstGeom prst="ellipse">
            <a:avLst/>
          </a:prstGeom>
        </p:spPr>
        <p:txBody>
          <a:bodyPr anchor="ctr">
            <a:normAutofit/>
          </a:bodyPr>
          <a:lstStyle>
            <a:lvl1pPr marL="0" indent="0" algn="ctr">
              <a:buNone/>
              <a:defRPr sz="1200"/>
            </a:lvl1pPr>
          </a:lstStyle>
          <a:p>
            <a:endParaRPr lang="en-GB" dirty="0"/>
          </a:p>
        </p:txBody>
      </p:sp>
      <p:sp>
        <p:nvSpPr>
          <p:cNvPr id="17" name="Tekstvak 16">
            <a:extLst>
              <a:ext uri="{FF2B5EF4-FFF2-40B4-BE49-F238E27FC236}">
                <a16:creationId xmlns:a16="http://schemas.microsoft.com/office/drawing/2014/main" id="{368C8B24-A780-D361-0090-017A12F36209}"/>
              </a:ext>
            </a:extLst>
          </p:cNvPr>
          <p:cNvSpPr txBox="1"/>
          <p:nvPr userDrawn="1"/>
        </p:nvSpPr>
        <p:spPr>
          <a:xfrm>
            <a:off x="1249363" y="4482954"/>
            <a:ext cx="4846638" cy="338554"/>
          </a:xfrm>
          <a:prstGeom prst="rect">
            <a:avLst/>
          </a:prstGeom>
          <a:noFill/>
        </p:spPr>
        <p:txBody>
          <a:bodyPr wrap="square" rtlCol="0">
            <a:spAutoFit/>
          </a:bodyPr>
          <a:lstStyle/>
          <a:p>
            <a:r>
              <a:rPr lang="nl-BE" sz="1600" dirty="0"/>
              <a:t>www.cancernurse.eu</a:t>
            </a:r>
            <a:endParaRPr lang="en-GB" sz="1600" dirty="0"/>
          </a:p>
        </p:txBody>
      </p:sp>
      <p:pic>
        <p:nvPicPr>
          <p:cNvPr id="19" name="Graphic 18" descr="E-mail silhouet">
            <a:extLst>
              <a:ext uri="{FF2B5EF4-FFF2-40B4-BE49-F238E27FC236}">
                <a16:creationId xmlns:a16="http://schemas.microsoft.com/office/drawing/2014/main" id="{153F06F4-AB1B-C1E9-EC38-90F4C4BE310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9763" y="4964830"/>
            <a:ext cx="399600" cy="399600"/>
          </a:xfrm>
          <a:prstGeom prst="rect">
            <a:avLst/>
          </a:prstGeom>
        </p:spPr>
      </p:pic>
      <p:pic>
        <p:nvPicPr>
          <p:cNvPr id="23" name="Graphic 22" descr="Wereld silhouet">
            <a:extLst>
              <a:ext uri="{FF2B5EF4-FFF2-40B4-BE49-F238E27FC236}">
                <a16:creationId xmlns:a16="http://schemas.microsoft.com/office/drawing/2014/main" id="{A50CB200-224F-E9A6-BEAD-B2063981059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253" y="4457792"/>
            <a:ext cx="400110" cy="400110"/>
          </a:xfrm>
          <a:prstGeom prst="rect">
            <a:avLst/>
          </a:prstGeom>
        </p:spPr>
      </p:pic>
      <p:sp>
        <p:nvSpPr>
          <p:cNvPr id="24" name="Tekstvak 23">
            <a:extLst>
              <a:ext uri="{FF2B5EF4-FFF2-40B4-BE49-F238E27FC236}">
                <a16:creationId xmlns:a16="http://schemas.microsoft.com/office/drawing/2014/main" id="{4867DA35-FD7B-FD2E-6475-112CD341D3E4}"/>
              </a:ext>
            </a:extLst>
          </p:cNvPr>
          <p:cNvSpPr txBox="1"/>
          <p:nvPr userDrawn="1"/>
        </p:nvSpPr>
        <p:spPr>
          <a:xfrm>
            <a:off x="1249363" y="5000640"/>
            <a:ext cx="4846638" cy="338554"/>
          </a:xfrm>
          <a:prstGeom prst="rect">
            <a:avLst/>
          </a:prstGeom>
          <a:noFill/>
        </p:spPr>
        <p:txBody>
          <a:bodyPr wrap="square" rtlCol="0">
            <a:spAutoFit/>
          </a:bodyPr>
          <a:lstStyle/>
          <a:p>
            <a:r>
              <a:rPr lang="nl-BE" sz="1600" dirty="0"/>
              <a:t>EONS.secretariat@cancernurse.eu</a:t>
            </a:r>
            <a:endParaRPr lang="en-GB" sz="1600" dirty="0"/>
          </a:p>
        </p:txBody>
      </p:sp>
    </p:spTree>
    <p:extLst>
      <p:ext uri="{BB962C8B-B14F-4D97-AF65-F5344CB8AC3E}">
        <p14:creationId xmlns:p14="http://schemas.microsoft.com/office/powerpoint/2010/main" val="363326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43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9" descr="Afbeelding met symbool, Graphics, cirkel, logo&#10;&#10;Automatisch gegenereerde beschrijving">
            <a:extLst>
              <a:ext uri="{FF2B5EF4-FFF2-40B4-BE49-F238E27FC236}">
                <a16:creationId xmlns:a16="http://schemas.microsoft.com/office/drawing/2014/main" id="{7B087A0A-209A-46DF-B78A-4AB38523224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74199" y="1561598"/>
            <a:ext cx="8824009" cy="7767765"/>
          </a:xfrm>
          <a:prstGeom prst="rect">
            <a:avLst/>
          </a:prstGeom>
        </p:spPr>
      </p:pic>
      <p:sp>
        <p:nvSpPr>
          <p:cNvPr id="11" name="Rechthoek 10">
            <a:extLst>
              <a:ext uri="{FF2B5EF4-FFF2-40B4-BE49-F238E27FC236}">
                <a16:creationId xmlns:a16="http://schemas.microsoft.com/office/drawing/2014/main" id="{6C028E81-8E5C-4344-76D4-847E3A10D42C}"/>
              </a:ext>
            </a:extLst>
          </p:cNvPr>
          <p:cNvSpPr/>
          <p:nvPr userDrawn="1"/>
        </p:nvSpPr>
        <p:spPr>
          <a:xfrm>
            <a:off x="0" y="0"/>
            <a:ext cx="12192000" cy="6858000"/>
          </a:xfrm>
          <a:prstGeom prst="rect">
            <a:avLst/>
          </a:prstGeom>
          <a:solidFill>
            <a:schemeClr val="bg1">
              <a:alpha val="9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jdelijke aanduiding voor titel 1">
            <a:extLst>
              <a:ext uri="{FF2B5EF4-FFF2-40B4-BE49-F238E27FC236}">
                <a16:creationId xmlns:a16="http://schemas.microsoft.com/office/drawing/2014/main" id="{571EA5DD-7330-2769-1F92-F9B3A838B9CF}"/>
              </a:ext>
            </a:extLst>
          </p:cNvPr>
          <p:cNvSpPr>
            <a:spLocks noGrp="1"/>
          </p:cNvSpPr>
          <p:nvPr>
            <p:ph type="title"/>
          </p:nvPr>
        </p:nvSpPr>
        <p:spPr>
          <a:xfrm>
            <a:off x="838200" y="365125"/>
            <a:ext cx="9746129"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213A19C-1841-CA5F-E2AF-493ACA525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extBox 4">
            <a:extLst>
              <a:ext uri="{FF2B5EF4-FFF2-40B4-BE49-F238E27FC236}">
                <a16:creationId xmlns:a16="http://schemas.microsoft.com/office/drawing/2014/main" id="{D1D0B917-7AEC-4D84-A351-D9D66AC4FB77}"/>
              </a:ext>
            </a:extLst>
          </p:cNvPr>
          <p:cNvSpPr txBox="1"/>
          <p:nvPr userDrawn="1"/>
        </p:nvSpPr>
        <p:spPr>
          <a:xfrm>
            <a:off x="0" y="6721475"/>
            <a:ext cx="12191999" cy="123111"/>
          </a:xfrm>
          <a:prstGeom prst="rect">
            <a:avLst/>
          </a:prstGeom>
          <a:noFill/>
        </p:spPr>
        <p:txBody>
          <a:bodyPr wrap="square" lIns="0" tIns="0" rIns="9000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0" i="0" dirty="0">
                <a:solidFill>
                  <a:srgbClr val="2685C1"/>
                </a:solidFill>
                <a:effectLst/>
                <a:latin typeface="Arial Narrow" panose="020B0606020202030204" pitchFamily="34" charset="0"/>
              </a:rPr>
              <a:t>Content of this presentation is copyright</a:t>
            </a:r>
            <a:r>
              <a:rPr lang="en-CH" sz="800" b="0" i="0" dirty="0">
                <a:solidFill>
                  <a:srgbClr val="2685C1"/>
                </a:solidFill>
                <a:effectLst/>
                <a:latin typeface="Arial Narrow" panose="020B0606020202030204" pitchFamily="34" charset="0"/>
              </a:rPr>
              <a:t> </a:t>
            </a:r>
            <a:r>
              <a:rPr lang="en-US" sz="800" b="0" i="0" dirty="0">
                <a:solidFill>
                  <a:srgbClr val="2685C1"/>
                </a:solidFill>
                <a:effectLst/>
                <a:latin typeface="Arial Narrow" panose="020B0606020202030204" pitchFamily="34" charset="0"/>
              </a:rPr>
              <a:t>and responsibility of the author. Permission is required for re-use</a:t>
            </a:r>
            <a:r>
              <a:rPr lang="en-CH" sz="800" b="0" i="0" dirty="0">
                <a:solidFill>
                  <a:srgbClr val="2685C1"/>
                </a:solidFill>
                <a:effectLst/>
                <a:latin typeface="Arial Narrow" panose="020B0606020202030204" pitchFamily="34" charset="0"/>
              </a:rPr>
              <a:t>.</a:t>
            </a:r>
            <a:endParaRPr lang="en-US" sz="800" b="0" i="0" dirty="0">
              <a:solidFill>
                <a:srgbClr val="2685C1"/>
              </a:solidFill>
              <a:effectLst/>
              <a:latin typeface="Arial Narrow" panose="020B0606020202030204" pitchFamily="34" charset="0"/>
            </a:endParaRPr>
          </a:p>
        </p:txBody>
      </p:sp>
      <p:pic>
        <p:nvPicPr>
          <p:cNvPr id="9" name="Afbeelding 8" descr="Afbeelding met symbool, Graphics, cirkel, logo&#10;&#10;Automatisch gegenereerde beschrijving">
            <a:extLst>
              <a:ext uri="{FF2B5EF4-FFF2-40B4-BE49-F238E27FC236}">
                <a16:creationId xmlns:a16="http://schemas.microsoft.com/office/drawing/2014/main" id="{CD1075CE-B78E-69F9-7E68-9F0CA44E260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17665" y="365126"/>
            <a:ext cx="1505809" cy="1325562"/>
          </a:xfrm>
          <a:prstGeom prst="rect">
            <a:avLst/>
          </a:prstGeom>
        </p:spPr>
      </p:pic>
    </p:spTree>
    <p:extLst>
      <p:ext uri="{BB962C8B-B14F-4D97-AF65-F5344CB8AC3E}">
        <p14:creationId xmlns:p14="http://schemas.microsoft.com/office/powerpoint/2010/main" val="34548856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2685C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d/e/1FAIpQLScL80zcgkGAe3-sHmTs5cbCHkCdFHgHYtcWAUKy3g4r1akkhg/viewform" TargetMode="External"/><Relationship Id="rId7" Type="http://schemas.openxmlformats.org/officeDocument/2006/relationships/image" Target="../media/image15.png"/><Relationship Id="rId2" Type="http://schemas.openxmlformats.org/officeDocument/2006/relationships/hyperlink" Target="https://docs.google.com/forms/d/e/1FAIpQLSdj0vwtdKmS8UDs62GEiRa7iu8uHMCm4Q2Wm2SSmpCCB8bIhA/viewform" TargetMode="Externa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www.cancernurse.eu/membership/" TargetMode="External"/><Relationship Id="rId4" Type="http://schemas.openxmlformats.org/officeDocument/2006/relationships/hyperlink" Target="https://docs.google.com/forms/d/e/1FAIpQLSdJ6MpXpFLHa8bBkWaU-b3s7wPIk097DWOROCfnxJ4u-9VvOg/viewfor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ancernurse.eu/"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ancernurse.eu/membership/society-membership-3/"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0000">
            <a:off x="-29692" y="-53067"/>
            <a:ext cx="12251383" cy="6964133"/>
          </a:xfrm>
          <a:custGeom>
            <a:avLst/>
            <a:gdLst/>
            <a:ahLst/>
            <a:cxnLst/>
            <a:rect l="l" t="t" r="r" b="b"/>
            <a:pathLst>
              <a:path w="18377074" h="10446199">
                <a:moveTo>
                  <a:pt x="0" y="159591"/>
                </a:moveTo>
                <a:lnTo>
                  <a:pt x="18287304" y="0"/>
                </a:lnTo>
                <a:lnTo>
                  <a:pt x="18377074" y="10286609"/>
                </a:lnTo>
                <a:lnTo>
                  <a:pt x="89770" y="10446200"/>
                </a:lnTo>
                <a:lnTo>
                  <a:pt x="0" y="159591"/>
                </a:lnTo>
                <a:close/>
              </a:path>
            </a:pathLst>
          </a:custGeom>
          <a:blipFill>
            <a:blip r:embed="rId2"/>
            <a:stretch>
              <a:fillRect l="-4667" t="-23058" r="-11068" b="-29458"/>
            </a:stretch>
          </a:blipFill>
        </p:spPr>
        <p:txBody>
          <a:bodyPr/>
          <a:lstStyle/>
          <a:p>
            <a:endParaRPr lang="hr-HR" dirty="0"/>
          </a:p>
        </p:txBody>
      </p:sp>
      <p:sp>
        <p:nvSpPr>
          <p:cNvPr id="3" name="TextBox 3"/>
          <p:cNvSpPr txBox="1"/>
          <p:nvPr/>
        </p:nvSpPr>
        <p:spPr>
          <a:xfrm>
            <a:off x="303874" y="3428999"/>
            <a:ext cx="2946774" cy="1077218"/>
          </a:xfrm>
          <a:prstGeom prst="rect">
            <a:avLst/>
          </a:prstGeom>
        </p:spPr>
        <p:txBody>
          <a:bodyPr wrap="square" lIns="0" tIns="0" rIns="0" bIns="0" rtlCol="0" anchor="t">
            <a:spAutoFit/>
          </a:bodyPr>
          <a:lstStyle/>
          <a:p>
            <a:pPr>
              <a:lnSpc>
                <a:spcPts val="8396"/>
              </a:lnSpc>
            </a:pPr>
            <a:r>
              <a:rPr lang="el-GR" sz="7632" dirty="0">
                <a:solidFill>
                  <a:srgbClr val="FFFFFF"/>
                </a:solidFill>
                <a:latin typeface="Real Text"/>
                <a:ea typeface="Real Text"/>
                <a:cs typeface="Real Text"/>
                <a:sym typeface="Real Text"/>
              </a:rPr>
              <a:t>Ελάτε μαζί μας</a:t>
            </a:r>
          </a:p>
        </p:txBody>
      </p:sp>
      <p:grpSp>
        <p:nvGrpSpPr>
          <p:cNvPr id="4" name="Group 4"/>
          <p:cNvGrpSpPr/>
          <p:nvPr/>
        </p:nvGrpSpPr>
        <p:grpSpPr>
          <a:xfrm>
            <a:off x="232201" y="192273"/>
            <a:ext cx="6440742" cy="2266121"/>
            <a:chOff x="0" y="0"/>
            <a:chExt cx="2610918" cy="764903"/>
          </a:xfrm>
        </p:grpSpPr>
        <p:sp>
          <p:nvSpPr>
            <p:cNvPr id="5" name="Freeform 5"/>
            <p:cNvSpPr/>
            <p:nvPr/>
          </p:nvSpPr>
          <p:spPr>
            <a:xfrm>
              <a:off x="0" y="0"/>
              <a:ext cx="2610918" cy="764903"/>
            </a:xfrm>
            <a:custGeom>
              <a:avLst/>
              <a:gdLst/>
              <a:ahLst/>
              <a:cxnLst/>
              <a:rect l="l" t="t" r="r" b="b"/>
              <a:pathLst>
                <a:path w="2610918" h="764903">
                  <a:moveTo>
                    <a:pt x="2486458" y="764903"/>
                  </a:moveTo>
                  <a:lnTo>
                    <a:pt x="124460" y="764903"/>
                  </a:lnTo>
                  <a:cubicBezTo>
                    <a:pt x="55880" y="764903"/>
                    <a:pt x="0" y="709023"/>
                    <a:pt x="0" y="640443"/>
                  </a:cubicBezTo>
                  <a:lnTo>
                    <a:pt x="0" y="124460"/>
                  </a:lnTo>
                  <a:cubicBezTo>
                    <a:pt x="0" y="55880"/>
                    <a:pt x="55880" y="0"/>
                    <a:pt x="124460" y="0"/>
                  </a:cubicBezTo>
                  <a:lnTo>
                    <a:pt x="2486458" y="0"/>
                  </a:lnTo>
                  <a:cubicBezTo>
                    <a:pt x="2555038" y="0"/>
                    <a:pt x="2610918" y="55880"/>
                    <a:pt x="2610918" y="124460"/>
                  </a:cubicBezTo>
                  <a:lnTo>
                    <a:pt x="2610918" y="640443"/>
                  </a:lnTo>
                  <a:cubicBezTo>
                    <a:pt x="2610918" y="709023"/>
                    <a:pt x="2555038" y="764903"/>
                    <a:pt x="2486458" y="764903"/>
                  </a:cubicBezTo>
                  <a:close/>
                </a:path>
              </a:pathLst>
            </a:custGeom>
            <a:solidFill>
              <a:srgbClr val="FFFFFF">
                <a:alpha val="52941"/>
              </a:srgbClr>
            </a:solidFill>
          </p:spPr>
          <p:txBody>
            <a:bodyPr/>
            <a:lstStyle/>
            <a:p>
              <a:endParaRPr lang="hr-HR"/>
            </a:p>
          </p:txBody>
        </p:sp>
      </p:grpSp>
      <p:sp>
        <p:nvSpPr>
          <p:cNvPr id="6" name="TextBox 6"/>
          <p:cNvSpPr txBox="1"/>
          <p:nvPr/>
        </p:nvSpPr>
        <p:spPr>
          <a:xfrm>
            <a:off x="1568275" y="2446723"/>
            <a:ext cx="2597930" cy="252249"/>
          </a:xfrm>
          <a:prstGeom prst="rect">
            <a:avLst/>
          </a:prstGeom>
        </p:spPr>
        <p:txBody>
          <a:bodyPr lIns="0" tIns="0" rIns="0" bIns="0" rtlCol="0" anchor="t">
            <a:spAutoFit/>
          </a:bodyPr>
          <a:lstStyle/>
          <a:p>
            <a:pPr>
              <a:lnSpc>
                <a:spcPts val="2239"/>
              </a:lnSpc>
              <a:spcBef>
                <a:spcPct val="0"/>
              </a:spcBef>
            </a:pPr>
            <a:endParaRPr sz="1200"/>
          </a:p>
        </p:txBody>
      </p:sp>
      <p:grpSp>
        <p:nvGrpSpPr>
          <p:cNvPr id="7" name="Group 7"/>
          <p:cNvGrpSpPr/>
          <p:nvPr/>
        </p:nvGrpSpPr>
        <p:grpSpPr>
          <a:xfrm>
            <a:off x="558299" y="463875"/>
            <a:ext cx="7156725" cy="1711247"/>
            <a:chOff x="0" y="1"/>
            <a:chExt cx="14313451" cy="3422494"/>
          </a:xfrm>
        </p:grpSpPr>
        <p:grpSp>
          <p:nvGrpSpPr>
            <p:cNvPr id="8" name="Group 8"/>
            <p:cNvGrpSpPr/>
            <p:nvPr/>
          </p:nvGrpSpPr>
          <p:grpSpPr>
            <a:xfrm>
              <a:off x="0" y="1"/>
              <a:ext cx="1250143" cy="1250144"/>
              <a:chOff x="0" y="4"/>
              <a:chExt cx="6350000" cy="6350006"/>
            </a:xfrm>
          </p:grpSpPr>
          <p:sp>
            <p:nvSpPr>
              <p:cNvPr id="9" name="Freeform 9"/>
              <p:cNvSpPr/>
              <p:nvPr/>
            </p:nvSpPr>
            <p:spPr>
              <a:xfrm>
                <a:off x="0" y="4"/>
                <a:ext cx="6350000" cy="6350006"/>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04895"/>
              </a:solidFill>
            </p:spPr>
            <p:txBody>
              <a:bodyPr/>
              <a:lstStyle/>
              <a:p>
                <a:endParaRPr lang="hr-HR"/>
              </a:p>
            </p:txBody>
          </p:sp>
        </p:grpSp>
        <p:grpSp>
          <p:nvGrpSpPr>
            <p:cNvPr id="10" name="Group 10"/>
            <p:cNvGrpSpPr/>
            <p:nvPr/>
          </p:nvGrpSpPr>
          <p:grpSpPr>
            <a:xfrm>
              <a:off x="0" y="2172352"/>
              <a:ext cx="1250143" cy="1250143"/>
              <a:chOff x="0" y="-21"/>
              <a:chExt cx="6350000" cy="6350000"/>
            </a:xfrm>
          </p:grpSpPr>
          <p:sp>
            <p:nvSpPr>
              <p:cNvPr id="11" name="Freeform 11"/>
              <p:cNvSpPr/>
              <p:nvPr/>
            </p:nvSpPr>
            <p:spPr>
              <a:xfrm>
                <a:off x="0" y="-2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04895"/>
              </a:solidFill>
            </p:spPr>
            <p:txBody>
              <a:bodyPr/>
              <a:lstStyle/>
              <a:p>
                <a:endParaRPr lang="hr-HR"/>
              </a:p>
            </p:txBody>
          </p:sp>
        </p:grpSp>
        <p:sp>
          <p:nvSpPr>
            <p:cNvPr id="12" name="Freeform 12"/>
            <p:cNvSpPr/>
            <p:nvPr/>
          </p:nvSpPr>
          <p:spPr>
            <a:xfrm>
              <a:off x="374278" y="445216"/>
              <a:ext cx="501586" cy="359710"/>
            </a:xfrm>
            <a:custGeom>
              <a:avLst/>
              <a:gdLst/>
              <a:ahLst/>
              <a:cxnLst/>
              <a:rect l="l" t="t" r="r" b="b"/>
              <a:pathLst>
                <a:path w="501587" h="359710">
                  <a:moveTo>
                    <a:pt x="0" y="0"/>
                  </a:moveTo>
                  <a:lnTo>
                    <a:pt x="501587" y="0"/>
                  </a:lnTo>
                  <a:lnTo>
                    <a:pt x="501587" y="359709"/>
                  </a:lnTo>
                  <a:lnTo>
                    <a:pt x="0" y="359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r-HR"/>
            </a:p>
          </p:txBody>
        </p:sp>
        <p:sp>
          <p:nvSpPr>
            <p:cNvPr id="13" name="Freeform 13"/>
            <p:cNvSpPr/>
            <p:nvPr/>
          </p:nvSpPr>
          <p:spPr>
            <a:xfrm>
              <a:off x="334839" y="2592155"/>
              <a:ext cx="580465" cy="410547"/>
            </a:xfrm>
            <a:custGeom>
              <a:avLst/>
              <a:gdLst/>
              <a:ahLst/>
              <a:cxnLst/>
              <a:rect l="l" t="t" r="r" b="b"/>
              <a:pathLst>
                <a:path w="580465" h="410547">
                  <a:moveTo>
                    <a:pt x="0" y="0"/>
                  </a:moveTo>
                  <a:lnTo>
                    <a:pt x="580465" y="0"/>
                  </a:lnTo>
                  <a:lnTo>
                    <a:pt x="580465" y="410547"/>
                  </a:lnTo>
                  <a:lnTo>
                    <a:pt x="0" y="4105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r-HR"/>
            </a:p>
          </p:txBody>
        </p:sp>
        <p:sp>
          <p:nvSpPr>
            <p:cNvPr id="14" name="TextBox 14"/>
            <p:cNvSpPr txBox="1"/>
            <p:nvPr/>
          </p:nvSpPr>
          <p:spPr>
            <a:xfrm>
              <a:off x="1923834" y="342247"/>
              <a:ext cx="12389617" cy="720840"/>
            </a:xfrm>
            <a:prstGeom prst="rect">
              <a:avLst/>
            </a:prstGeom>
          </p:spPr>
          <p:txBody>
            <a:bodyPr lIns="0" tIns="0" rIns="0" bIns="0" rtlCol="0" anchor="t">
              <a:spAutoFit/>
            </a:bodyPr>
            <a:lstStyle/>
            <a:p>
              <a:pPr>
                <a:lnSpc>
                  <a:spcPts val="2973"/>
                </a:lnSpc>
                <a:spcBef>
                  <a:spcPct val="0"/>
                </a:spcBef>
              </a:pPr>
              <a:r>
                <a:rPr lang="el-GR" sz="2123">
                  <a:solidFill>
                    <a:srgbClr val="FFFFFF"/>
                  </a:solidFill>
                  <a:latin typeface="Real Text"/>
                  <a:ea typeface="Real Text"/>
                  <a:cs typeface="Real Text"/>
                  <a:sym typeface="Real Text"/>
                </a:rPr>
                <a:t>EONS.SECRETARIAT@CANCERNURSE.EU</a:t>
              </a:r>
            </a:p>
          </p:txBody>
        </p:sp>
        <p:sp>
          <p:nvSpPr>
            <p:cNvPr id="15" name="TextBox 15"/>
            <p:cNvSpPr txBox="1"/>
            <p:nvPr/>
          </p:nvSpPr>
          <p:spPr>
            <a:xfrm>
              <a:off x="1923834" y="2514603"/>
              <a:ext cx="6921728" cy="721352"/>
            </a:xfrm>
            <a:prstGeom prst="rect">
              <a:avLst/>
            </a:prstGeom>
          </p:spPr>
          <p:txBody>
            <a:bodyPr lIns="0" tIns="0" rIns="0" bIns="0" rtlCol="0" anchor="t">
              <a:spAutoFit/>
            </a:bodyPr>
            <a:lstStyle/>
            <a:p>
              <a:pPr>
                <a:lnSpc>
                  <a:spcPts val="2984"/>
                </a:lnSpc>
                <a:spcBef>
                  <a:spcPct val="0"/>
                </a:spcBef>
              </a:pPr>
              <a:r>
                <a:rPr lang="el-GR" sz="2131">
                  <a:solidFill>
                    <a:srgbClr val="FFFFFF"/>
                  </a:solidFill>
                  <a:latin typeface="Real Text"/>
                  <a:ea typeface="Real Text"/>
                  <a:cs typeface="Real Text"/>
                  <a:sym typeface="Real Text"/>
                </a:rPr>
                <a:t>WWW.CANCERNURSE.EU</a:t>
              </a:r>
            </a:p>
          </p:txBody>
        </p:sp>
      </p:grpSp>
      <p:sp>
        <p:nvSpPr>
          <p:cNvPr id="16" name="Freeform 16"/>
          <p:cNvSpPr/>
          <p:nvPr/>
        </p:nvSpPr>
        <p:spPr>
          <a:xfrm>
            <a:off x="10283602" y="177924"/>
            <a:ext cx="1581270" cy="1571801"/>
          </a:xfrm>
          <a:custGeom>
            <a:avLst/>
            <a:gdLst/>
            <a:ahLst/>
            <a:cxnLst/>
            <a:rect l="l" t="t" r="r" b="b"/>
            <a:pathLst>
              <a:path w="2371905" h="2357702">
                <a:moveTo>
                  <a:pt x="0" y="0"/>
                </a:moveTo>
                <a:lnTo>
                  <a:pt x="2371905" y="0"/>
                </a:lnTo>
                <a:lnTo>
                  <a:pt x="2371905" y="2357702"/>
                </a:lnTo>
                <a:lnTo>
                  <a:pt x="0" y="2357702"/>
                </a:lnTo>
                <a:lnTo>
                  <a:pt x="0" y="0"/>
                </a:lnTo>
                <a:close/>
              </a:path>
            </a:pathLst>
          </a:custGeom>
          <a:blipFill>
            <a:blip r:embed="rId7"/>
            <a:stretch>
              <a:fillRect/>
            </a:stretch>
          </a:blipFill>
        </p:spPr>
        <p:txBody>
          <a:bodyPr/>
          <a:lstStyle/>
          <a:p>
            <a:endParaRPr lang="hr-HR"/>
          </a:p>
        </p:txBody>
      </p:sp>
      <p:pic>
        <p:nvPicPr>
          <p:cNvPr id="17" name="Slika 17" descr="Slika na kojoj se prikazuje tekst, Font, krug, logotip&#10;&#10;Opis je automatski generiran">
            <a:extLst>
              <a:ext uri="{FF2B5EF4-FFF2-40B4-BE49-F238E27FC236}">
                <a16:creationId xmlns:a16="http://schemas.microsoft.com/office/drawing/2014/main" id="{6EF63B60-2E29-8979-BDFC-340A8B195F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3757" y="141769"/>
            <a:ext cx="1655527" cy="16441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CB10F527-073A-BEEE-57CB-D32C6E3EC197}"/>
              </a:ext>
            </a:extLst>
          </p:cNvPr>
          <p:cNvSpPr>
            <a:spLocks noGrp="1"/>
          </p:cNvSpPr>
          <p:nvPr>
            <p:ph type="body" sz="quarter" idx="10"/>
          </p:nvPr>
        </p:nvSpPr>
        <p:spPr>
          <a:xfrm>
            <a:off x="838200" y="6234113"/>
            <a:ext cx="10515600" cy="457200"/>
          </a:xfrm>
        </p:spPr>
        <p:txBody>
          <a:bodyPr/>
          <a:lstStyle/>
          <a:p>
            <a:endParaRPr lang="en-US"/>
          </a:p>
        </p:txBody>
      </p:sp>
      <p:graphicFrame>
        <p:nvGraphicFramePr>
          <p:cNvPr id="6" name="Rezervirano mjesto teksta 2">
            <a:extLst>
              <a:ext uri="{FF2B5EF4-FFF2-40B4-BE49-F238E27FC236}">
                <a16:creationId xmlns:a16="http://schemas.microsoft.com/office/drawing/2014/main" id="{1E340F88-D241-BD98-D66C-EBC482DAD738}"/>
              </a:ext>
            </a:extLst>
          </p:cNvPr>
          <p:cNvGraphicFramePr/>
          <p:nvPr>
            <p:extLst>
              <p:ext uri="{D42A27DB-BD31-4B8C-83A1-F6EECF244321}">
                <p14:modId xmlns:p14="http://schemas.microsoft.com/office/powerpoint/2010/main" val="1552605823"/>
              </p:ext>
            </p:extLst>
          </p:nvPr>
        </p:nvGraphicFramePr>
        <p:xfrm>
          <a:off x="838200" y="994956"/>
          <a:ext cx="11028680" cy="603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2" descr="Slika na kojoj se prikazuje tekst, Font, krug, logotip&#10;&#10;Opis je automatski generiran">
            <a:extLst>
              <a:ext uri="{FF2B5EF4-FFF2-40B4-BE49-F238E27FC236}">
                <a16:creationId xmlns:a16="http://schemas.microsoft.com/office/drawing/2014/main" id="{3007CE0E-09DF-FF6B-A362-09BD38A1B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
        <p:nvSpPr>
          <p:cNvPr id="5" name="Nadpis 4">
            <a:extLst>
              <a:ext uri="{FF2B5EF4-FFF2-40B4-BE49-F238E27FC236}">
                <a16:creationId xmlns:a16="http://schemas.microsoft.com/office/drawing/2014/main" id="{178C1C1A-3C9D-88E3-C529-60E621006591}"/>
              </a:ext>
            </a:extLst>
          </p:cNvPr>
          <p:cNvSpPr>
            <a:spLocks noGrp="1"/>
          </p:cNvSpPr>
          <p:nvPr>
            <p:ph type="title"/>
          </p:nvPr>
        </p:nvSpPr>
        <p:spPr>
          <a:xfrm>
            <a:off x="702972" y="427180"/>
            <a:ext cx="9746129" cy="1325563"/>
          </a:xfrm>
        </p:spPr>
        <p:txBody>
          <a:bodyPr/>
          <a:lstStyle/>
          <a:p>
            <a:r>
              <a:rPr lang="el-GR" b="1" dirty="0"/>
              <a:t>Βασικά μηνύματα από τα μέλη μας</a:t>
            </a:r>
            <a:br>
              <a:rPr lang="el-GR" b="1" dirty="0"/>
            </a:br>
            <a:endParaRPr lang="el-GR" b="1" dirty="0"/>
          </a:p>
        </p:txBody>
      </p:sp>
    </p:spTree>
    <p:extLst>
      <p:ext uri="{BB962C8B-B14F-4D97-AF65-F5344CB8AC3E}">
        <p14:creationId xmlns:p14="http://schemas.microsoft.com/office/powerpoint/2010/main" val="325265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EBDF-E0A1-3CD5-76D2-5448623B45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978FF6-5082-BBBD-797B-B8F315F03825}"/>
              </a:ext>
            </a:extLst>
          </p:cNvPr>
          <p:cNvSpPr>
            <a:spLocks noGrp="1"/>
          </p:cNvSpPr>
          <p:nvPr>
            <p:ph type="title"/>
          </p:nvPr>
        </p:nvSpPr>
        <p:spPr>
          <a:xfrm>
            <a:off x="838200" y="365125"/>
            <a:ext cx="9746129" cy="1325563"/>
          </a:xfrm>
        </p:spPr>
        <p:txBody>
          <a:bodyPr anchor="ctr">
            <a:normAutofit/>
          </a:bodyPr>
          <a:lstStyle/>
          <a:p>
            <a:r>
              <a:rPr lang="el-GR" b="1" dirty="0"/>
              <a:t>Πώς να εγγραφείτε στην EONS</a:t>
            </a:r>
          </a:p>
        </p:txBody>
      </p:sp>
      <p:sp>
        <p:nvSpPr>
          <p:cNvPr id="3" name="Tijdelijke aanduiding voor inhoud 2">
            <a:extLst>
              <a:ext uri="{FF2B5EF4-FFF2-40B4-BE49-F238E27FC236}">
                <a16:creationId xmlns:a16="http://schemas.microsoft.com/office/drawing/2014/main" id="{E9BD9932-CAA1-7106-1E67-FE2F791AC9F4}"/>
              </a:ext>
            </a:extLst>
          </p:cNvPr>
          <p:cNvSpPr>
            <a:spLocks noGrp="1"/>
          </p:cNvSpPr>
          <p:nvPr>
            <p:ph sz="half" idx="1"/>
          </p:nvPr>
        </p:nvSpPr>
        <p:spPr>
          <a:xfrm>
            <a:off x="786685" y="1922706"/>
            <a:ext cx="6847114" cy="4945289"/>
          </a:xfrm>
        </p:spPr>
        <p:txBody>
          <a:bodyPr>
            <a:normAutofit fontScale="25000" lnSpcReduction="20000"/>
          </a:bodyPr>
          <a:lstStyle/>
          <a:p>
            <a:pPr marL="0" indent="0">
              <a:buNone/>
            </a:pPr>
            <a:r>
              <a:rPr lang="el-GR" sz="7400" b="1" dirty="0"/>
              <a:t>Διαδικασία εφαρμογής</a:t>
            </a:r>
            <a:r>
              <a:rPr lang="el-GR" sz="7400" dirty="0"/>
              <a:t>: Συμπληρώστε την ηλεκτρονική φόρμα αίτησης που διατίθεται στον ιστότοπο της EONS:</a:t>
            </a:r>
          </a:p>
          <a:p>
            <a:pPr marL="457200" lvl="1" indent="0">
              <a:buNone/>
            </a:pPr>
            <a:r>
              <a:rPr lang="el-GR" sz="7200" dirty="0"/>
              <a:t>Α. Ιδιώτες</a:t>
            </a:r>
            <a:r>
              <a:rPr lang="el-GR" sz="7200" dirty="0">
                <a:solidFill>
                  <a:srgbClr val="0563C1"/>
                </a:solidFill>
                <a:hlinkClick r:id="rId2">
                  <a:extLst>
                    <a:ext uri="{A12FA001-AC4F-418D-AE19-62706E023703}">
                      <ahyp:hlinkClr xmlns:ahyp="http://schemas.microsoft.com/office/drawing/2018/hyperlinkcolor" val="tx"/>
                    </a:ext>
                  </a:extLst>
                </a:hlinkClick>
              </a:rPr>
              <a:t> </a:t>
            </a:r>
            <a:r>
              <a:rPr lang="el-GR" sz="7200" dirty="0">
                <a:sym typeface="Wingdings" panose="05000000000000000000" pitchFamily="2" charset="2"/>
                <a:hlinkClick r:id="rId2">
                  <a:extLst>
                    <a:ext uri="{A12FA001-AC4F-418D-AE19-62706E023703}">
                      <ahyp:hlinkClr xmlns:ahyp="http://schemas.microsoft.com/office/drawing/2018/hyperlinkcolor" val="tx"/>
                    </a:ext>
                  </a:extLst>
                </a:hlinkClick>
              </a:rPr>
              <a:t></a:t>
            </a:r>
            <a:r>
              <a:rPr lang="el-GR" sz="7200" dirty="0">
                <a:hlinkClick r:id="rId2">
                  <a:extLst>
                    <a:ext uri="{A12FA001-AC4F-418D-AE19-62706E023703}">
                      <ahyp:hlinkClr xmlns:ahyp="http://schemas.microsoft.com/office/drawing/2018/hyperlinkcolor" val="tx"/>
                    </a:ext>
                  </a:extLst>
                </a:hlinkClick>
              </a:rPr>
              <a:t> </a:t>
            </a:r>
            <a:r>
              <a:rPr lang="el-GR" sz="4000" dirty="0">
                <a:solidFill>
                  <a:srgbClr val="0563C1"/>
                </a:solidFill>
                <a:hlinkClick r:id="rId2">
                  <a:extLst>
                    <a:ext uri="{A12FA001-AC4F-418D-AE19-62706E023703}">
                      <ahyp:hlinkClr xmlns:ahyp="http://schemas.microsoft.com/office/drawing/2018/hyperlinkcolor" val="tx"/>
                    </a:ext>
                  </a:extLst>
                </a:hlinkClick>
              </a:rPr>
              <a:t>https://docs.google.com/forms/d/e/1FAIpQLSdj0vwtdKmS8UDs62GEiRa7iu8uHMCm4Q2Wm2SSmpCCB8bIhA/viewform</a:t>
            </a:r>
            <a:r>
              <a:rPr lang="el-GR" sz="4000" dirty="0"/>
              <a:t> </a:t>
            </a:r>
          </a:p>
          <a:p>
            <a:pPr marL="457200" lvl="1" indent="0">
              <a:buNone/>
            </a:pPr>
            <a:endParaRPr lang="hr-HR" sz="7200" dirty="0"/>
          </a:p>
          <a:p>
            <a:pPr marL="457200" lvl="1" indent="0">
              <a:buNone/>
            </a:pPr>
            <a:r>
              <a:rPr lang="el-GR" sz="7200" dirty="0"/>
              <a:t>Β. Εθνική Εταιρεία </a:t>
            </a:r>
            <a:r>
              <a:rPr lang="el-GR" sz="7200" dirty="0">
                <a:sym typeface="Wingdings" panose="05000000000000000000" pitchFamily="2" charset="2"/>
              </a:rPr>
              <a:t></a:t>
            </a:r>
            <a:r>
              <a:rPr lang="el-GR" sz="7200" dirty="0"/>
              <a:t> </a:t>
            </a:r>
            <a:r>
              <a:rPr lang="el-GR" sz="4000" dirty="0">
                <a:hlinkClick r:id="rId3"/>
              </a:rPr>
              <a:t>https://docs.google.com/forms/d/e/1FAIpQLScL80zcgkGAe3-sHmTs5cbCHkCdFHgHYtcWAUKy3g4r1akkhg/viewform</a:t>
            </a:r>
            <a:r>
              <a:rPr lang="el-GR" sz="4000" dirty="0"/>
              <a:t> </a:t>
            </a:r>
          </a:p>
          <a:p>
            <a:pPr marL="457200" lvl="1" indent="0">
              <a:buNone/>
            </a:pPr>
            <a:endParaRPr lang="hr-HR" sz="7200" dirty="0">
              <a:sym typeface="Wingdings" panose="05000000000000000000" pitchFamily="2" charset="2"/>
            </a:endParaRPr>
          </a:p>
          <a:p>
            <a:pPr marL="457200" lvl="1" indent="0">
              <a:buNone/>
            </a:pPr>
            <a:r>
              <a:rPr lang="el-GR" sz="7200" dirty="0"/>
              <a:t>C. Συνεργάτης </a:t>
            </a:r>
            <a:r>
              <a:rPr lang="el-GR" sz="7200" dirty="0">
                <a:sym typeface="Wingdings" panose="05000000000000000000" pitchFamily="2" charset="2"/>
              </a:rPr>
              <a:t></a:t>
            </a:r>
            <a:r>
              <a:rPr lang="el-GR" sz="4000" dirty="0"/>
              <a:t> </a:t>
            </a:r>
            <a:r>
              <a:rPr lang="el-GR" sz="4000" dirty="0">
                <a:hlinkClick r:id="rId4"/>
              </a:rPr>
              <a:t>https://docs.google.com/forms/d/e/1FAIpQLSdJ6MpXpFLHa8bBkWaU-b3s7wPIk097DWOROCfnxJ4u-9VvOg/viewform</a:t>
            </a:r>
            <a:r>
              <a:rPr lang="el-GR" sz="4000" dirty="0"/>
              <a:t> </a:t>
            </a:r>
          </a:p>
          <a:p>
            <a:pPr marL="0" indent="0">
              <a:buNone/>
            </a:pPr>
            <a:endParaRPr lang="en-US" b="1" dirty="0"/>
          </a:p>
          <a:p>
            <a:pPr marL="0" indent="0">
              <a:buNone/>
            </a:pPr>
            <a:r>
              <a:rPr lang="el-GR" sz="7400" b="1" dirty="0"/>
              <a:t>Οδηγίες πληρωμής</a:t>
            </a:r>
            <a:r>
              <a:rPr lang="el-GR" sz="7400" dirty="0"/>
              <a:t>: Ακολουθήστε τις παρεχόμενες οδηγίες για να υποβάλετε έγκαιρα τη συνδρομή σας.</a:t>
            </a:r>
          </a:p>
          <a:p>
            <a:pPr marL="0" indent="0">
              <a:buNone/>
            </a:pPr>
            <a:endParaRPr lang="hr-HR" sz="6000" dirty="0"/>
          </a:p>
          <a:p>
            <a:pPr marL="0" indent="0" algn="ctr">
              <a:buNone/>
            </a:pPr>
            <a:r>
              <a:rPr lang="el-GR" sz="6000" dirty="0"/>
              <a:t>Ανανεώστε τη συνδρομή σας για το 2025 έως τις 31 Ιανουαρίου 2025 στις</a:t>
            </a:r>
          </a:p>
          <a:p>
            <a:pPr marL="0" indent="0" algn="ctr">
              <a:buNone/>
            </a:pPr>
            <a:r>
              <a:rPr lang="el-GR" sz="6200" u="sng" dirty="0">
                <a:latin typeface="Calibri" panose="020F0502020204030204" pitchFamily="34" charset="0"/>
                <a:ea typeface="Real Text"/>
                <a:cs typeface="Calibri" panose="020F0502020204030204" pitchFamily="34" charset="0"/>
                <a:sym typeface="Real Text"/>
                <a:hlinkClick r:id="rId5"/>
              </a:rPr>
              <a:t>www.cancernurse.eu/membership/</a:t>
            </a:r>
            <a:r>
              <a:rPr lang="el-GR" sz="6200" u="sng" dirty="0">
                <a:latin typeface="Calibri" panose="020F0502020204030204" pitchFamily="34" charset="0"/>
                <a:ea typeface="Real Text"/>
                <a:cs typeface="Calibri" panose="020F0502020204030204" pitchFamily="34" charset="0"/>
                <a:sym typeface="Real Text"/>
              </a:rPr>
              <a:t> </a:t>
            </a:r>
          </a:p>
        </p:txBody>
      </p:sp>
      <p:pic>
        <p:nvPicPr>
          <p:cNvPr id="7" name="Rezervirano mjesto sadržaja 6">
            <a:extLst>
              <a:ext uri="{FF2B5EF4-FFF2-40B4-BE49-F238E27FC236}">
                <a16:creationId xmlns:a16="http://schemas.microsoft.com/office/drawing/2014/main" id="{AE1AB53D-88EA-9E17-3901-CDF8BCA0F052}"/>
              </a:ext>
            </a:extLst>
          </p:cNvPr>
          <p:cNvPicPr>
            <a:picLocks noGrp="1" noChangeAspect="1"/>
          </p:cNvPicPr>
          <p:nvPr>
            <p:ph sz="half" idx="2"/>
          </p:nvPr>
        </p:nvPicPr>
        <p:blipFill>
          <a:blip r:embed="rId6"/>
          <a:stretch>
            <a:fillRect/>
          </a:stretch>
        </p:blipFill>
        <p:spPr>
          <a:xfrm>
            <a:off x="7872122" y="2067605"/>
            <a:ext cx="4219670" cy="3945392"/>
          </a:xfrm>
          <a:noFill/>
        </p:spPr>
      </p:pic>
      <p:pic>
        <p:nvPicPr>
          <p:cNvPr id="4" name="Slika 2" descr="Slika na kojoj se prikazuje tekst, Font, krug, logotip&#10;&#10;Opis je automatski generiran">
            <a:extLst>
              <a:ext uri="{FF2B5EF4-FFF2-40B4-BE49-F238E27FC236}">
                <a16:creationId xmlns:a16="http://schemas.microsoft.com/office/drawing/2014/main" id="{9CA1556C-5857-A5FD-CBFE-DF8FB74A25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62220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E0B58CC-87FE-D328-F25E-2B76AD85E61A}"/>
              </a:ext>
            </a:extLst>
          </p:cNvPr>
          <p:cNvSpPr>
            <a:spLocks noGrp="1"/>
          </p:cNvSpPr>
          <p:nvPr>
            <p:ph type="title"/>
          </p:nvPr>
        </p:nvSpPr>
        <p:spPr>
          <a:xfrm>
            <a:off x="838200" y="365125"/>
            <a:ext cx="9746129" cy="1325563"/>
          </a:xfrm>
        </p:spPr>
        <p:txBody>
          <a:bodyPr/>
          <a:lstStyle/>
          <a:p>
            <a:r>
              <a:rPr lang="el-GR" b="1"/>
              <a:t>Συνεργασία εταίρων</a:t>
            </a:r>
          </a:p>
        </p:txBody>
      </p:sp>
      <p:sp>
        <p:nvSpPr>
          <p:cNvPr id="3" name="Rezervirano mjesto sadržaja 2">
            <a:extLst>
              <a:ext uri="{FF2B5EF4-FFF2-40B4-BE49-F238E27FC236}">
                <a16:creationId xmlns:a16="http://schemas.microsoft.com/office/drawing/2014/main" id="{727A6039-D7F2-7B12-FF5F-06CFA9D181D1}"/>
              </a:ext>
            </a:extLst>
          </p:cNvPr>
          <p:cNvSpPr>
            <a:spLocks noGrp="1"/>
          </p:cNvSpPr>
          <p:nvPr>
            <p:ph sz="half" idx="1"/>
          </p:nvPr>
        </p:nvSpPr>
        <p:spPr>
          <a:xfrm>
            <a:off x="838200" y="2017713"/>
            <a:ext cx="5257799" cy="3192689"/>
          </a:xfrm>
        </p:spPr>
        <p:txBody>
          <a:bodyPr>
            <a:normAutofit/>
          </a:bodyPr>
          <a:lstStyle/>
          <a:p>
            <a:pPr marL="0" indent="0">
              <a:buNone/>
            </a:pPr>
            <a:r>
              <a:rPr lang="el-GR" sz="2400" b="1"/>
              <a:t>Η EONS συνεργάζεται </a:t>
            </a:r>
            <a:r>
              <a:rPr lang="el-GR" sz="2400"/>
              <a:t>με μια ποικιλία συνεργατών για την προώθηση της νοσηλευτικής για τον καρκίνο σε όλη την Ευρώπη. </a:t>
            </a:r>
          </a:p>
          <a:p>
            <a:pPr marL="0" indent="0">
              <a:buNone/>
            </a:pPr>
            <a:r>
              <a:rPr lang="el-GR" sz="2400"/>
              <a:t>Αυτές οι συνεργασίες περιλαμβάνουν επαγγελματικούς οργανισμούς, ιδρύματα υγειονομικής περίθαλψης, ακαδημαϊκές οντότητες και ενδιαφερόμενα μέρη του κλάδου, όλα αφιερωμένα στην ενίσχυση της νοσηλευτικής πρακτικής, της εκπαίδευσης, της έρευνας και της πολιτικής για τον καρκίνο.</a:t>
            </a:r>
          </a:p>
        </p:txBody>
      </p:sp>
      <p:pic>
        <p:nvPicPr>
          <p:cNvPr id="7" name="Rezervirano mjesto sadržaja 6">
            <a:extLst>
              <a:ext uri="{FF2B5EF4-FFF2-40B4-BE49-F238E27FC236}">
                <a16:creationId xmlns:a16="http://schemas.microsoft.com/office/drawing/2014/main" id="{F298D8C4-7AD6-CFD3-286A-06D632E6B72A}"/>
              </a:ext>
            </a:extLst>
          </p:cNvPr>
          <p:cNvPicPr>
            <a:picLocks noGrp="1" noChangeAspect="1"/>
          </p:cNvPicPr>
          <p:nvPr>
            <p:ph sz="half" idx="2"/>
          </p:nvPr>
        </p:nvPicPr>
        <p:blipFill>
          <a:blip r:embed="rId2"/>
          <a:stretch>
            <a:fillRect/>
          </a:stretch>
        </p:blipFill>
        <p:spPr>
          <a:xfrm>
            <a:off x="6248401" y="2126827"/>
            <a:ext cx="5181600" cy="3640074"/>
          </a:xfrm>
          <a:noFill/>
        </p:spPr>
      </p:pic>
      <p:pic>
        <p:nvPicPr>
          <p:cNvPr id="2" name="Slika 2" descr="Slika na kojoj se prikazuje tekst, Font, krug, logotip&#10;&#10;Opis je automatski generiran">
            <a:extLst>
              <a:ext uri="{FF2B5EF4-FFF2-40B4-BE49-F238E27FC236}">
                <a16:creationId xmlns:a16="http://schemas.microsoft.com/office/drawing/2014/main" id="{8B1A750C-D58D-552E-811A-23827C97B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45880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62B42-6B7E-B218-454D-7FA7F31A42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77B0FA-BC50-A9B0-6C3E-3406675C6ABB}"/>
              </a:ext>
            </a:extLst>
          </p:cNvPr>
          <p:cNvSpPr>
            <a:spLocks noGrp="1"/>
          </p:cNvSpPr>
          <p:nvPr>
            <p:ph type="title"/>
          </p:nvPr>
        </p:nvSpPr>
        <p:spPr>
          <a:xfrm>
            <a:off x="323045" y="362615"/>
            <a:ext cx="9746129" cy="1325563"/>
          </a:xfrm>
        </p:spPr>
        <p:txBody>
          <a:bodyPr anchor="ctr">
            <a:normAutofit/>
          </a:bodyPr>
          <a:lstStyle/>
          <a:p>
            <a:r>
              <a:rPr lang="el-GR" b="1" dirty="0"/>
              <a:t>Συμπέρασμα και παρότρυνση για δράση</a:t>
            </a:r>
          </a:p>
        </p:txBody>
      </p:sp>
      <p:sp>
        <p:nvSpPr>
          <p:cNvPr id="3" name="Tijdelijke aanduiding voor inhoud 2">
            <a:extLst>
              <a:ext uri="{FF2B5EF4-FFF2-40B4-BE49-F238E27FC236}">
                <a16:creationId xmlns:a16="http://schemas.microsoft.com/office/drawing/2014/main" id="{3F8B9DCB-1A49-2832-5C69-82D4A48ED6C9}"/>
              </a:ext>
            </a:extLst>
          </p:cNvPr>
          <p:cNvSpPr>
            <a:spLocks noGrp="1"/>
          </p:cNvSpPr>
          <p:nvPr>
            <p:ph sz="half" idx="1"/>
          </p:nvPr>
        </p:nvSpPr>
        <p:spPr>
          <a:xfrm>
            <a:off x="838200" y="1825625"/>
            <a:ext cx="5181600" cy="4351338"/>
          </a:xfrm>
        </p:spPr>
        <p:txBody>
          <a:bodyPr>
            <a:normAutofit fontScale="92500" lnSpcReduction="20000"/>
          </a:bodyPr>
          <a:lstStyle/>
          <a:p>
            <a:pPr>
              <a:buFont typeface="Wingdings" pitchFamily="2" charset="2"/>
              <a:buChar char="Ø"/>
            </a:pPr>
            <a:r>
              <a:rPr lang="el-GR" sz="2400" b="1" dirty="0"/>
              <a:t>Εγγραφείτε σε μια ζωντανή κοινότητα</a:t>
            </a:r>
            <a:r>
              <a:rPr lang="el-GR" sz="2400" dirty="0"/>
              <a:t>: Γίνετε μέρος ενός δυναμικού δικτύου αφιερωμένου στην αριστεία στη νοσηλευτική για τον καρκίνο.</a:t>
            </a:r>
          </a:p>
          <a:p>
            <a:pPr marL="0" indent="0">
              <a:buNone/>
            </a:pPr>
            <a:endParaRPr lang="en-US" sz="2400" dirty="0"/>
          </a:p>
          <a:p>
            <a:pPr>
              <a:buFont typeface="Wingdings" pitchFamily="2" charset="2"/>
              <a:buChar char="Ø"/>
            </a:pPr>
            <a:r>
              <a:rPr lang="el-GR" sz="2400" b="1" dirty="0"/>
              <a:t>Βελτιώστε την καριέρα σας</a:t>
            </a:r>
            <a:r>
              <a:rPr lang="el-GR" sz="2400" dirty="0"/>
              <a:t>: Αξιοποιήστε τα πολυάριθμα οφέλη της συνδρομής EONS για να προωθήσετε την επαγγελματική σας πορεία.</a:t>
            </a:r>
          </a:p>
          <a:p>
            <a:pPr marL="0" indent="0">
              <a:buNone/>
            </a:pPr>
            <a:endParaRPr lang="en-US" sz="2400" dirty="0"/>
          </a:p>
          <a:p>
            <a:pPr>
              <a:buFont typeface="Wingdings" pitchFamily="2" charset="2"/>
              <a:buChar char="Ø"/>
            </a:pPr>
            <a:r>
              <a:rPr lang="el-GR" sz="2400" b="1" dirty="0"/>
              <a:t>Λάβετε μέρος</a:t>
            </a:r>
            <a:r>
              <a:rPr lang="el-GR" sz="2400" dirty="0"/>
              <a:t>: Επισκεφτείτε τον ιστότοπο της </a:t>
            </a:r>
            <a:r>
              <a:rPr lang="el-GR" sz="2400" dirty="0">
                <a:hlinkClick r:id="rId2"/>
              </a:rPr>
              <a:t>EONS </a:t>
            </a:r>
            <a:r>
              <a:rPr lang="el-GR" sz="2400" dirty="0"/>
              <a:t>για να μάθετε περισσότερα και να ξεκινήσετε την αίτηση συμμετοχής σας σήμερα.</a:t>
            </a:r>
          </a:p>
        </p:txBody>
      </p:sp>
      <p:pic>
        <p:nvPicPr>
          <p:cNvPr id="7" name="Rezervirano mjesto sadržaja 6">
            <a:extLst>
              <a:ext uri="{FF2B5EF4-FFF2-40B4-BE49-F238E27FC236}">
                <a16:creationId xmlns:a16="http://schemas.microsoft.com/office/drawing/2014/main" id="{004D6B28-332A-8AF2-E970-AB9B1AA5B3E8}"/>
              </a:ext>
            </a:extLst>
          </p:cNvPr>
          <p:cNvPicPr>
            <a:picLocks noGrp="1" noChangeAspect="1"/>
          </p:cNvPicPr>
          <p:nvPr>
            <p:ph sz="half" idx="2"/>
          </p:nvPr>
        </p:nvPicPr>
        <p:blipFill>
          <a:blip r:embed="rId3"/>
          <a:stretch>
            <a:fillRect/>
          </a:stretch>
        </p:blipFill>
        <p:spPr>
          <a:xfrm>
            <a:off x="6096000" y="2451130"/>
            <a:ext cx="6079075" cy="3100328"/>
          </a:xfrm>
          <a:noFill/>
        </p:spPr>
      </p:pic>
      <p:pic>
        <p:nvPicPr>
          <p:cNvPr id="4" name="Slika 2" descr="Slika na kojoj se prikazuje tekst, Font, krug, logotip&#10;&#10;Opis je automatski generiran">
            <a:extLst>
              <a:ext uri="{FF2B5EF4-FFF2-40B4-BE49-F238E27FC236}">
                <a16:creationId xmlns:a16="http://schemas.microsoft.com/office/drawing/2014/main" id="{EC0270CC-A0DE-9D46-F9F5-1DCF685A1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71575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22255-BE93-03AC-A6B6-F208C508A857}"/>
              </a:ext>
            </a:extLst>
          </p:cNvPr>
          <p:cNvSpPr>
            <a:spLocks noGrp="1"/>
          </p:cNvSpPr>
          <p:nvPr>
            <p:ph type="title"/>
          </p:nvPr>
        </p:nvSpPr>
        <p:spPr>
          <a:xfrm>
            <a:off x="838200" y="331917"/>
            <a:ext cx="9746129" cy="1325563"/>
          </a:xfrm>
        </p:spPr>
        <p:txBody>
          <a:bodyPr anchor="ctr">
            <a:normAutofit/>
          </a:bodyPr>
          <a:lstStyle/>
          <a:p>
            <a:r>
              <a:rPr lang="el-GR" b="1"/>
              <a:t>ΠΟΙΟΙ ΕΙΜΑΣΤΕ</a:t>
            </a:r>
            <a:r>
              <a:rPr lang="el-GR" b="1" i="0">
                <a:solidFill>
                  <a:srgbClr val="000000"/>
                </a:solidFill>
                <a:effectLst/>
                <a:latin typeface="Times New Roman" panose="02020603050405020304" pitchFamily="18" charset="0"/>
              </a:rPr>
              <a:t> </a:t>
            </a:r>
          </a:p>
        </p:txBody>
      </p:sp>
      <p:graphicFrame>
        <p:nvGraphicFramePr>
          <p:cNvPr id="6" name="Tijdelijke aanduiding voor inhoud 2">
            <a:extLst>
              <a:ext uri="{FF2B5EF4-FFF2-40B4-BE49-F238E27FC236}">
                <a16:creationId xmlns:a16="http://schemas.microsoft.com/office/drawing/2014/main" id="{2C1EF5AD-058E-BA0F-83A2-3BD228D4F929}"/>
              </a:ext>
            </a:extLst>
          </p:cNvPr>
          <p:cNvGraphicFramePr>
            <a:graphicFrameLocks noGrp="1"/>
          </p:cNvGraphicFramePr>
          <p:nvPr>
            <p:ph sz="half" idx="1"/>
            <p:extLst>
              <p:ext uri="{D42A27DB-BD31-4B8C-83A1-F6EECF244321}">
                <p14:modId xmlns:p14="http://schemas.microsoft.com/office/powerpoint/2010/main" val="46552276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niOkvir 6">
            <a:extLst>
              <a:ext uri="{FF2B5EF4-FFF2-40B4-BE49-F238E27FC236}">
                <a16:creationId xmlns:a16="http://schemas.microsoft.com/office/drawing/2014/main" id="{28EB7BDD-1141-EA47-94D4-0DB71257ABEA}"/>
              </a:ext>
            </a:extLst>
          </p:cNvPr>
          <p:cNvSpPr txBox="1"/>
          <p:nvPr/>
        </p:nvSpPr>
        <p:spPr>
          <a:xfrm>
            <a:off x="821531" y="4477821"/>
            <a:ext cx="7586662" cy="369332"/>
          </a:xfrm>
          <a:prstGeom prst="rect">
            <a:avLst/>
          </a:prstGeom>
          <a:noFill/>
        </p:spPr>
        <p:txBody>
          <a:bodyPr wrap="square">
            <a:spAutoFit/>
          </a:bodyPr>
          <a:lstStyle/>
          <a:p>
            <a:r>
              <a:rPr lang="el-GR" b="0" i="0">
                <a:solidFill>
                  <a:srgbClr val="000000"/>
                </a:solidFill>
                <a:effectLst/>
                <a:latin typeface="Times New Roman" panose="02020603050405020304" pitchFamily="18" charset="0"/>
              </a:rPr>
              <a:t> </a:t>
            </a:r>
          </a:p>
        </p:txBody>
      </p:sp>
      <p:pic>
        <p:nvPicPr>
          <p:cNvPr id="9" name="Slika 8">
            <a:extLst>
              <a:ext uri="{FF2B5EF4-FFF2-40B4-BE49-F238E27FC236}">
                <a16:creationId xmlns:a16="http://schemas.microsoft.com/office/drawing/2014/main" id="{0A344E82-DA66-95EA-B61F-D379D88132AF}"/>
              </a:ext>
            </a:extLst>
          </p:cNvPr>
          <p:cNvPicPr>
            <a:picLocks noChangeAspect="1"/>
          </p:cNvPicPr>
          <p:nvPr/>
        </p:nvPicPr>
        <p:blipFill>
          <a:blip r:embed="rId7"/>
          <a:stretch>
            <a:fillRect/>
          </a:stretch>
        </p:blipFill>
        <p:spPr>
          <a:xfrm>
            <a:off x="6745391" y="1718877"/>
            <a:ext cx="4930567" cy="4458086"/>
          </a:xfrm>
          <a:prstGeom prst="rect">
            <a:avLst/>
          </a:prstGeom>
        </p:spPr>
      </p:pic>
      <p:pic>
        <p:nvPicPr>
          <p:cNvPr id="3" name="Slika 2" descr="Slika na kojoj se prikazuje tekst, Font, krug, logotip&#10;&#10;Opis je automatski generiran">
            <a:extLst>
              <a:ext uri="{FF2B5EF4-FFF2-40B4-BE49-F238E27FC236}">
                <a16:creationId xmlns:a16="http://schemas.microsoft.com/office/drawing/2014/main" id="{A51D7302-1125-4C46-FA15-57957AFB39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39483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6BA435-4BA4-2B83-743B-4A4747CEAC51}"/>
              </a:ext>
            </a:extLst>
          </p:cNvPr>
          <p:cNvSpPr>
            <a:spLocks noGrp="1"/>
          </p:cNvSpPr>
          <p:nvPr>
            <p:ph type="title"/>
          </p:nvPr>
        </p:nvSpPr>
        <p:spPr>
          <a:xfrm>
            <a:off x="762000" y="358547"/>
            <a:ext cx="9746129" cy="1325563"/>
          </a:xfrm>
        </p:spPr>
        <p:txBody>
          <a:bodyPr anchor="ctr">
            <a:normAutofit/>
          </a:bodyPr>
          <a:lstStyle/>
          <a:p>
            <a:r>
              <a:rPr lang="el-GR" b="1"/>
              <a:t>Πλεονεκτήματα της ιδιότητας μέλους της EONS</a:t>
            </a:r>
          </a:p>
        </p:txBody>
      </p:sp>
      <p:graphicFrame>
        <p:nvGraphicFramePr>
          <p:cNvPr id="6" name="Tijdelijke aanduiding voor inhoud 3">
            <a:extLst>
              <a:ext uri="{FF2B5EF4-FFF2-40B4-BE49-F238E27FC236}">
                <a16:creationId xmlns:a16="http://schemas.microsoft.com/office/drawing/2014/main" id="{D6B285F6-EA00-ED17-8C73-DA254E7B65F2}"/>
              </a:ext>
            </a:extLst>
          </p:cNvPr>
          <p:cNvGraphicFramePr>
            <a:graphicFrameLocks noGrp="1"/>
          </p:cNvGraphicFramePr>
          <p:nvPr>
            <p:ph idx="1"/>
            <p:extLst>
              <p:ext uri="{D42A27DB-BD31-4B8C-83A1-F6EECF244321}">
                <p14:modId xmlns:p14="http://schemas.microsoft.com/office/powerpoint/2010/main" val="40079514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2" descr="Slika na kojoj se prikazuje tekst, Font, krug, logotip&#10;&#10;Opis je automatski generiran">
            <a:extLst>
              <a:ext uri="{FF2B5EF4-FFF2-40B4-BE49-F238E27FC236}">
                <a16:creationId xmlns:a16="http://schemas.microsoft.com/office/drawing/2014/main" id="{AEF52A93-B692-789A-7413-AB60D143E0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97298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CA746-6364-181B-6C80-DFB75399D3EC}"/>
              </a:ext>
            </a:extLst>
          </p:cNvPr>
          <p:cNvSpPr>
            <a:spLocks noGrp="1"/>
          </p:cNvSpPr>
          <p:nvPr>
            <p:ph type="title"/>
          </p:nvPr>
        </p:nvSpPr>
        <p:spPr>
          <a:xfrm>
            <a:off x="838200" y="223610"/>
            <a:ext cx="9746129" cy="1325563"/>
          </a:xfrm>
        </p:spPr>
        <p:txBody>
          <a:bodyPr/>
          <a:lstStyle/>
          <a:p>
            <a:r>
              <a:rPr lang="el-GR" b="1"/>
              <a:t>Τα μέλη μας μπορούν…</a:t>
            </a:r>
          </a:p>
        </p:txBody>
      </p:sp>
      <p:pic>
        <p:nvPicPr>
          <p:cNvPr id="7" name="Rezervirano mjesto sadržaja 6">
            <a:extLst>
              <a:ext uri="{FF2B5EF4-FFF2-40B4-BE49-F238E27FC236}">
                <a16:creationId xmlns:a16="http://schemas.microsoft.com/office/drawing/2014/main" id="{E892B3AB-669C-17A5-AA00-780C2B0C1D4E}"/>
              </a:ext>
            </a:extLst>
          </p:cNvPr>
          <p:cNvPicPr>
            <a:picLocks noGrp="1" noChangeAspect="1"/>
          </p:cNvPicPr>
          <p:nvPr>
            <p:ph sz="half" idx="1"/>
          </p:nvPr>
        </p:nvPicPr>
        <p:blipFill>
          <a:blip r:embed="rId2"/>
          <a:stretch>
            <a:fillRect/>
          </a:stretch>
        </p:blipFill>
        <p:spPr>
          <a:xfrm>
            <a:off x="2873375" y="1481930"/>
            <a:ext cx="6445250" cy="4823619"/>
          </a:xfrm>
          <a:noFill/>
        </p:spPr>
      </p:pic>
      <p:pic>
        <p:nvPicPr>
          <p:cNvPr id="2" name="Slika 2" descr="Slika na kojoj se prikazuje tekst, Font, krug, logotip&#10;&#10;Opis je automatski generiran">
            <a:extLst>
              <a:ext uri="{FF2B5EF4-FFF2-40B4-BE49-F238E27FC236}">
                <a16:creationId xmlns:a16="http://schemas.microsoft.com/office/drawing/2014/main" id="{C6783857-E177-0556-FD18-21108D216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67514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9F66A-ED1A-4794-DD96-CBE88A1FDA78}"/>
              </a:ext>
            </a:extLst>
          </p:cNvPr>
          <p:cNvSpPr>
            <a:spLocks noGrp="1"/>
          </p:cNvSpPr>
          <p:nvPr>
            <p:ph type="title"/>
          </p:nvPr>
        </p:nvSpPr>
        <p:spPr>
          <a:xfrm>
            <a:off x="839788" y="365125"/>
            <a:ext cx="10515600" cy="1325563"/>
          </a:xfrm>
        </p:spPr>
        <p:txBody>
          <a:bodyPr anchor="ctr">
            <a:normAutofit/>
          </a:bodyPr>
          <a:lstStyle/>
          <a:p>
            <a:r>
              <a:rPr lang="el-GR" b="1"/>
              <a:t>Εκπαιδευτικές Ευκαιρίες</a:t>
            </a:r>
          </a:p>
        </p:txBody>
      </p:sp>
      <p:sp>
        <p:nvSpPr>
          <p:cNvPr id="3" name="Tijdelijke aanduiding voor inhoud 2">
            <a:extLst>
              <a:ext uri="{FF2B5EF4-FFF2-40B4-BE49-F238E27FC236}">
                <a16:creationId xmlns:a16="http://schemas.microsoft.com/office/drawing/2014/main" id="{C3E44C1E-2B73-F005-C133-8F075B205E0E}"/>
              </a:ext>
            </a:extLst>
          </p:cNvPr>
          <p:cNvSpPr>
            <a:spLocks noGrp="1"/>
          </p:cNvSpPr>
          <p:nvPr>
            <p:ph sz="half" idx="2"/>
          </p:nvPr>
        </p:nvSpPr>
        <p:spPr>
          <a:xfrm>
            <a:off x="839788" y="1681163"/>
            <a:ext cx="5157787" cy="3684588"/>
          </a:xfrm>
        </p:spPr>
        <p:txBody>
          <a:bodyPr>
            <a:normAutofit fontScale="92500" lnSpcReduction="20000"/>
          </a:bodyPr>
          <a:lstStyle/>
          <a:p>
            <a:pPr>
              <a:buFont typeface="Arial" panose="020B0604020202020204" pitchFamily="34" charset="0"/>
              <a:buChar char="•"/>
            </a:pPr>
            <a:r>
              <a:rPr lang="el-GR" b="1" dirty="0"/>
              <a:t>Εργαστήρια και Masterclasses</a:t>
            </a:r>
            <a:r>
              <a:rPr lang="el-GR" dirty="0"/>
              <a:t>: Επιλεξιμότητα για αίτηση για εκπαιδευτικές δραστηριότητες της EONS, συμπεριλαμβανομένων ερευνητικών εργαστηρίων και μαθημάτων εξειδίκευσης (masterclasses).</a:t>
            </a:r>
          </a:p>
          <a:p>
            <a:pPr>
              <a:buFont typeface="Arial" panose="020B0604020202020204" pitchFamily="34" charset="0"/>
              <a:buChar char="•"/>
            </a:pPr>
            <a:r>
              <a:rPr lang="el-GR" b="1" dirty="0"/>
              <a:t>Διαδικτυακοί πόροι</a:t>
            </a:r>
            <a:r>
              <a:rPr lang="el-GR" dirty="0"/>
              <a:t>: Πρόσβαση σε πληθώρα εκπαιδευτικού υλικού και στο ηλεκτρονικό αρχείο Newsletter της EONS.</a:t>
            </a:r>
          </a:p>
          <a:p>
            <a:endParaRPr lang="en-GB" dirty="0"/>
          </a:p>
        </p:txBody>
      </p:sp>
      <p:sp>
        <p:nvSpPr>
          <p:cNvPr id="4" name="Tijdelijke aanduiding voor inhoud 3">
            <a:extLst>
              <a:ext uri="{FF2B5EF4-FFF2-40B4-BE49-F238E27FC236}">
                <a16:creationId xmlns:a16="http://schemas.microsoft.com/office/drawing/2014/main" id="{662EA956-ED81-A9C9-FEEE-8C68DCA2F16E}"/>
              </a:ext>
            </a:extLst>
          </p:cNvPr>
          <p:cNvSpPr>
            <a:spLocks noGrp="1"/>
          </p:cNvSpPr>
          <p:nvPr>
            <p:ph type="body" sz="quarter" idx="3"/>
          </p:nvPr>
        </p:nvSpPr>
        <p:spPr>
          <a:xfrm>
            <a:off x="6172200" y="1681163"/>
            <a:ext cx="5183188" cy="823912"/>
          </a:xfrm>
        </p:spPr>
        <p:txBody>
          <a:bodyPr anchor="b">
            <a:normAutofit/>
          </a:bodyPr>
          <a:lstStyle/>
          <a:p>
            <a:r>
              <a:rPr lang="el-GR" b="0" i="0">
                <a:effectLst/>
              </a:rPr>
              <a:t> </a:t>
            </a:r>
          </a:p>
        </p:txBody>
      </p:sp>
      <p:pic>
        <p:nvPicPr>
          <p:cNvPr id="7" name="Slika 6">
            <a:extLst>
              <a:ext uri="{FF2B5EF4-FFF2-40B4-BE49-F238E27FC236}">
                <a16:creationId xmlns:a16="http://schemas.microsoft.com/office/drawing/2014/main" id="{C797FB31-072D-576B-1CBB-35C35A6F31B6}"/>
              </a:ext>
            </a:extLst>
          </p:cNvPr>
          <p:cNvPicPr>
            <a:picLocks noChangeAspect="1"/>
          </p:cNvPicPr>
          <p:nvPr/>
        </p:nvPicPr>
        <p:blipFill>
          <a:blip r:embed="rId2"/>
          <a:srcRect l="7668" r="8987" b="-1"/>
          <a:stretch/>
        </p:blipFill>
        <p:spPr>
          <a:xfrm>
            <a:off x="7734300" y="3133726"/>
            <a:ext cx="4148136" cy="2948798"/>
          </a:xfrm>
          <a:prstGeom prst="rect">
            <a:avLst/>
          </a:prstGeom>
          <a:noFill/>
        </p:spPr>
      </p:pic>
      <p:pic>
        <p:nvPicPr>
          <p:cNvPr id="9" name="Slika 8">
            <a:extLst>
              <a:ext uri="{FF2B5EF4-FFF2-40B4-BE49-F238E27FC236}">
                <a16:creationId xmlns:a16="http://schemas.microsoft.com/office/drawing/2014/main" id="{A7A7A778-5A6D-94BF-B0AD-889A6F4EF311}"/>
              </a:ext>
            </a:extLst>
          </p:cNvPr>
          <p:cNvPicPr>
            <a:picLocks noChangeAspect="1"/>
          </p:cNvPicPr>
          <p:nvPr/>
        </p:nvPicPr>
        <p:blipFill>
          <a:blip r:embed="rId3"/>
          <a:srcRect l="2821" r="4500"/>
          <a:stretch/>
        </p:blipFill>
        <p:spPr>
          <a:xfrm>
            <a:off x="5997575" y="1405768"/>
            <a:ext cx="2027015" cy="2827265"/>
          </a:xfrm>
          <a:prstGeom prst="rect">
            <a:avLst/>
          </a:prstGeom>
        </p:spPr>
      </p:pic>
      <p:pic>
        <p:nvPicPr>
          <p:cNvPr id="5" name="Slika 2" descr="Slika na kojoj se prikazuje tekst, Font, krug, logotip&#10;&#10;Opis je automatski generiran">
            <a:extLst>
              <a:ext uri="{FF2B5EF4-FFF2-40B4-BE49-F238E27FC236}">
                <a16:creationId xmlns:a16="http://schemas.microsoft.com/office/drawing/2014/main" id="{F96659BD-D981-0A19-DEC0-81E74E0F4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50170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D960-A9AF-F3DD-8AD4-5290C57BAC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666E18-65A5-15F5-DCE8-9B981CC493FB}"/>
              </a:ext>
            </a:extLst>
          </p:cNvPr>
          <p:cNvSpPr>
            <a:spLocks noGrp="1"/>
          </p:cNvSpPr>
          <p:nvPr>
            <p:ph type="title"/>
          </p:nvPr>
        </p:nvSpPr>
        <p:spPr>
          <a:xfrm>
            <a:off x="838200" y="365125"/>
            <a:ext cx="5377543" cy="1325563"/>
          </a:xfrm>
        </p:spPr>
        <p:txBody>
          <a:bodyPr>
            <a:normAutofit/>
          </a:bodyPr>
          <a:lstStyle/>
          <a:p>
            <a:r>
              <a:rPr lang="el-GR" b="1"/>
              <a:t>Έρευνα και επιχορηγήσεις</a:t>
            </a:r>
          </a:p>
        </p:txBody>
      </p:sp>
      <p:sp>
        <p:nvSpPr>
          <p:cNvPr id="3" name="Tijdelijke aanduiding voor inhoud 2">
            <a:extLst>
              <a:ext uri="{FF2B5EF4-FFF2-40B4-BE49-F238E27FC236}">
                <a16:creationId xmlns:a16="http://schemas.microsoft.com/office/drawing/2014/main" id="{5E0A9047-9155-AC28-904C-FA1DD87F852C}"/>
              </a:ext>
            </a:extLst>
          </p:cNvPr>
          <p:cNvSpPr>
            <a:spLocks noGrp="1"/>
          </p:cNvSpPr>
          <p:nvPr>
            <p:ph sz="half" idx="1"/>
          </p:nvPr>
        </p:nvSpPr>
        <p:spPr/>
        <p:txBody>
          <a:bodyPr>
            <a:normAutofit/>
          </a:bodyPr>
          <a:lstStyle/>
          <a:p>
            <a:pPr>
              <a:buFont typeface="Arial" panose="020B0604020202020204" pitchFamily="34" charset="0"/>
              <a:buChar char="•"/>
            </a:pPr>
            <a:r>
              <a:rPr lang="el-GR" b="1"/>
              <a:t>Ευκαιρίες χρηματοδότησης</a:t>
            </a:r>
            <a:r>
              <a:rPr lang="el-GR"/>
              <a:t>: Επιλεξιμότητα για υποβολή αίτησης για βραβεία, επιχορηγήσεις και υποτροφίες της EONS για την υποστήριξη των ερευνητικών σας πρωτοβουλιών.</a:t>
            </a:r>
          </a:p>
          <a:p>
            <a:pPr>
              <a:buFont typeface="Arial" panose="020B0604020202020204" pitchFamily="34" charset="0"/>
              <a:buChar char="•"/>
            </a:pPr>
            <a:r>
              <a:rPr lang="el-GR" b="1"/>
              <a:t>Συνεργατικά έργα</a:t>
            </a:r>
            <a:r>
              <a:rPr lang="el-GR"/>
              <a:t>: Ευκαιρίες συμμετοχής σε εκπαιδευτικά και ερευνητικά προγράμματα με ομοτίμους σε όλη την Ευρώπη.</a:t>
            </a:r>
          </a:p>
          <a:p>
            <a:endParaRPr lang="en-GB" dirty="0"/>
          </a:p>
        </p:txBody>
      </p:sp>
      <p:pic>
        <p:nvPicPr>
          <p:cNvPr id="1026" name="Picture 2">
            <a:extLst>
              <a:ext uri="{FF2B5EF4-FFF2-40B4-BE49-F238E27FC236}">
                <a16:creationId xmlns:a16="http://schemas.microsoft.com/office/drawing/2014/main" id="{BFBDCD8B-B908-3DE8-0184-5C98B0768C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037498" y="2375375"/>
            <a:ext cx="1408131" cy="2107250"/>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a:extLst>
              <a:ext uri="{FF2B5EF4-FFF2-40B4-BE49-F238E27FC236}">
                <a16:creationId xmlns:a16="http://schemas.microsoft.com/office/drawing/2014/main" id="{D73C5CDF-F8B2-3505-15E3-0A69FB74F6D3}"/>
              </a:ext>
            </a:extLst>
          </p:cNvPr>
          <p:cNvPicPr>
            <a:picLocks noChangeAspect="1"/>
          </p:cNvPicPr>
          <p:nvPr/>
        </p:nvPicPr>
        <p:blipFill>
          <a:blip r:embed="rId3"/>
          <a:stretch>
            <a:fillRect/>
          </a:stretch>
        </p:blipFill>
        <p:spPr>
          <a:xfrm>
            <a:off x="7489782" y="4381952"/>
            <a:ext cx="2209992" cy="2110923"/>
          </a:xfrm>
          <a:prstGeom prst="rect">
            <a:avLst/>
          </a:prstGeom>
        </p:spPr>
      </p:pic>
      <p:pic>
        <p:nvPicPr>
          <p:cNvPr id="9" name="Slika 8">
            <a:extLst>
              <a:ext uri="{FF2B5EF4-FFF2-40B4-BE49-F238E27FC236}">
                <a16:creationId xmlns:a16="http://schemas.microsoft.com/office/drawing/2014/main" id="{CE4634B8-7058-AE5B-6BEF-AD5E3BAC1B06}"/>
              </a:ext>
            </a:extLst>
          </p:cNvPr>
          <p:cNvPicPr>
            <a:picLocks noChangeAspect="1"/>
          </p:cNvPicPr>
          <p:nvPr/>
        </p:nvPicPr>
        <p:blipFill>
          <a:blip r:embed="rId4"/>
          <a:srcRect t="19120"/>
          <a:stretch/>
        </p:blipFill>
        <p:spPr>
          <a:xfrm>
            <a:off x="6019800" y="2184400"/>
            <a:ext cx="3194626" cy="1904546"/>
          </a:xfrm>
          <a:prstGeom prst="rect">
            <a:avLst/>
          </a:prstGeom>
        </p:spPr>
      </p:pic>
      <p:pic>
        <p:nvPicPr>
          <p:cNvPr id="4" name="Slika 2" descr="Slika na kojoj se prikazuje tekst, Font, krug, logotip&#10;&#10;Opis je automatski generiran">
            <a:extLst>
              <a:ext uri="{FF2B5EF4-FFF2-40B4-BE49-F238E27FC236}">
                <a16:creationId xmlns:a16="http://schemas.microsoft.com/office/drawing/2014/main" id="{43701989-EDCA-DDDB-28E3-CFC08BE63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73724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13581-A07D-F613-A855-FADA49DBF5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2D9D69-C41B-ACE7-1BE5-6FD41B19111C}"/>
              </a:ext>
            </a:extLst>
          </p:cNvPr>
          <p:cNvSpPr>
            <a:spLocks noGrp="1"/>
          </p:cNvSpPr>
          <p:nvPr>
            <p:ph type="title"/>
          </p:nvPr>
        </p:nvSpPr>
        <p:spPr>
          <a:xfrm>
            <a:off x="838200" y="365125"/>
            <a:ext cx="9746129" cy="1325563"/>
          </a:xfrm>
        </p:spPr>
        <p:txBody>
          <a:bodyPr anchor="ctr">
            <a:normAutofit/>
          </a:bodyPr>
          <a:lstStyle/>
          <a:p>
            <a:r>
              <a:rPr lang="el-GR" b="1"/>
              <a:t>Συνέδρια και Εκδηλώσεις</a:t>
            </a:r>
          </a:p>
        </p:txBody>
      </p:sp>
      <p:sp>
        <p:nvSpPr>
          <p:cNvPr id="3" name="Tijdelijke aanduiding voor inhoud 2">
            <a:extLst>
              <a:ext uri="{FF2B5EF4-FFF2-40B4-BE49-F238E27FC236}">
                <a16:creationId xmlns:a16="http://schemas.microsoft.com/office/drawing/2014/main" id="{AA1F9EA4-9C45-CCCB-AC01-A516F7B9008B}"/>
              </a:ext>
            </a:extLst>
          </p:cNvPr>
          <p:cNvSpPr>
            <a:spLocks noGrp="1"/>
          </p:cNvSpPr>
          <p:nvPr>
            <p:ph sz="half" idx="1"/>
          </p:nvPr>
        </p:nvSpPr>
        <p:spPr>
          <a:xfrm>
            <a:off x="838200" y="1825625"/>
            <a:ext cx="5181600" cy="3421289"/>
          </a:xfrm>
        </p:spPr>
        <p:txBody>
          <a:bodyPr>
            <a:normAutofit/>
          </a:bodyPr>
          <a:lstStyle/>
          <a:p>
            <a:pPr>
              <a:buFont typeface="Arial" panose="020B0604020202020204" pitchFamily="34" charset="0"/>
              <a:buChar char="•"/>
            </a:pPr>
            <a:r>
              <a:rPr lang="el-GR" b="1"/>
              <a:t>Μειωμένες τιμές εγγραφής</a:t>
            </a:r>
            <a:r>
              <a:rPr lang="el-GR"/>
              <a:t>: Απολαύστε μειωμένες τιμές για τα συνέδρια της EONS και υποστηριζόμενες εκδηλώσεις.</a:t>
            </a:r>
          </a:p>
          <a:p>
            <a:pPr>
              <a:buFont typeface="Arial" panose="020B0604020202020204" pitchFamily="34" charset="0"/>
              <a:buChar char="•"/>
            </a:pPr>
            <a:r>
              <a:rPr lang="el-GR" b="1"/>
              <a:t>Χορηγήσεις συμμετοχής</a:t>
            </a:r>
            <a:r>
              <a:rPr lang="el-GR"/>
              <a:t>: Πρόσβαση σε επιχορηγήσεις που είναι διαθέσιμες για συμμετοχή σε συνέδρια της EONS και υποστηριζόμενες εκδηλώσεις.</a:t>
            </a:r>
          </a:p>
          <a:p>
            <a:endParaRPr lang="en-GB" dirty="0"/>
          </a:p>
        </p:txBody>
      </p:sp>
      <p:pic>
        <p:nvPicPr>
          <p:cNvPr id="7" name="Rezervirano mjesto sadržaja 6">
            <a:extLst>
              <a:ext uri="{FF2B5EF4-FFF2-40B4-BE49-F238E27FC236}">
                <a16:creationId xmlns:a16="http://schemas.microsoft.com/office/drawing/2014/main" id="{3DC03A1B-68A4-3048-7CB6-E9C46AB62DB3}"/>
              </a:ext>
            </a:extLst>
          </p:cNvPr>
          <p:cNvPicPr>
            <a:picLocks noGrp="1" noChangeAspect="1"/>
          </p:cNvPicPr>
          <p:nvPr>
            <p:ph sz="half" idx="2"/>
          </p:nvPr>
        </p:nvPicPr>
        <p:blipFill>
          <a:blip r:embed="rId2"/>
          <a:stretch>
            <a:fillRect/>
          </a:stretch>
        </p:blipFill>
        <p:spPr>
          <a:xfrm>
            <a:off x="6663479" y="1825625"/>
            <a:ext cx="4199041" cy="4351338"/>
          </a:xfrm>
          <a:noFill/>
        </p:spPr>
      </p:pic>
      <p:pic>
        <p:nvPicPr>
          <p:cNvPr id="4" name="Slika 2" descr="Slika na kojoj se prikazuje tekst, Font, krug, logotip&#10;&#10;Opis je automatski generiran">
            <a:extLst>
              <a:ext uri="{FF2B5EF4-FFF2-40B4-BE49-F238E27FC236}">
                <a16:creationId xmlns:a16="http://schemas.microsoft.com/office/drawing/2014/main" id="{316B2E27-F370-3D8B-4D51-101B52D1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6244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D902B-E75E-E1DC-1766-54FB42225A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DFD542-6B37-4B60-54BB-056FD412158F}"/>
              </a:ext>
            </a:extLst>
          </p:cNvPr>
          <p:cNvSpPr>
            <a:spLocks noGrp="1"/>
          </p:cNvSpPr>
          <p:nvPr>
            <p:ph type="title"/>
          </p:nvPr>
        </p:nvSpPr>
        <p:spPr>
          <a:xfrm>
            <a:off x="838201" y="365125"/>
            <a:ext cx="5181600" cy="1325563"/>
          </a:xfrm>
        </p:spPr>
        <p:txBody>
          <a:bodyPr/>
          <a:lstStyle/>
          <a:p>
            <a:r>
              <a:rPr lang="el-GR" b="1"/>
              <a:t>Συνδρομές μέλους</a:t>
            </a:r>
          </a:p>
        </p:txBody>
      </p:sp>
      <p:sp>
        <p:nvSpPr>
          <p:cNvPr id="3" name="Tijdelijke aanduiding voor inhoud 2">
            <a:extLst>
              <a:ext uri="{FF2B5EF4-FFF2-40B4-BE49-F238E27FC236}">
                <a16:creationId xmlns:a16="http://schemas.microsoft.com/office/drawing/2014/main" id="{D4AC08EC-FC3B-7318-6894-2D0887EEDC36}"/>
              </a:ext>
            </a:extLst>
          </p:cNvPr>
          <p:cNvSpPr>
            <a:spLocks noGrp="1"/>
          </p:cNvSpPr>
          <p:nvPr>
            <p:ph sz="half" idx="1"/>
          </p:nvPr>
        </p:nvSpPr>
        <p:spPr/>
        <p:txBody>
          <a:bodyPr>
            <a:normAutofit lnSpcReduction="10000"/>
          </a:bodyPr>
          <a:lstStyle/>
          <a:p>
            <a:pPr marL="514350" indent="-514350">
              <a:buFont typeface="+mj-lt"/>
              <a:buAutoNum type="alphaLcParenR"/>
            </a:pPr>
            <a:r>
              <a:rPr lang="el-GR" b="1"/>
              <a:t>Ατομική συνδρομή</a:t>
            </a:r>
            <a:r>
              <a:rPr lang="el-GR"/>
              <a:t>: Ετήσια χρέωση 45 € για την περίοδο από τον Ιανουάριο έως τον Δεκέμβριο του 2024</a:t>
            </a:r>
          </a:p>
          <a:p>
            <a:pPr marL="514350" indent="-514350">
              <a:buFont typeface="+mj-lt"/>
              <a:buAutoNum type="alphaLcParenR"/>
            </a:pPr>
            <a:r>
              <a:rPr lang="el-GR" b="1"/>
              <a:t>Μέλη της Εθνικής Εταιρείας</a:t>
            </a:r>
          </a:p>
          <a:p>
            <a:r>
              <a:rPr lang="el-GR"/>
              <a:t>34 Κοινωνίες Μέλη σε όλη την Ευρώπη</a:t>
            </a:r>
          </a:p>
          <a:p>
            <a:r>
              <a:rPr lang="el-GR"/>
              <a:t>4 διαφορετικές τιμές διαθέσιμες στο </a:t>
            </a:r>
            <a:r>
              <a:rPr lang="el-GR" sz="2400">
                <a:hlinkClick r:id="rId2"/>
              </a:rPr>
              <a:t>www.cancernurse.eu/membership/society-membership-3/</a:t>
            </a:r>
            <a:r>
              <a:rPr lang="el-GR" sz="2400"/>
              <a:t> </a:t>
            </a:r>
          </a:p>
        </p:txBody>
      </p:sp>
      <p:sp>
        <p:nvSpPr>
          <p:cNvPr id="4" name="Tijdelijke aanduiding voor inhoud 3">
            <a:extLst>
              <a:ext uri="{FF2B5EF4-FFF2-40B4-BE49-F238E27FC236}">
                <a16:creationId xmlns:a16="http://schemas.microsoft.com/office/drawing/2014/main" id="{FF0000EA-28EB-803B-CE2F-413A216325B7}"/>
              </a:ext>
            </a:extLst>
          </p:cNvPr>
          <p:cNvSpPr>
            <a:spLocks noGrp="1"/>
          </p:cNvSpPr>
          <p:nvPr>
            <p:ph sz="half" idx="2"/>
          </p:nvPr>
        </p:nvSpPr>
        <p:spPr/>
        <p:txBody>
          <a:bodyPr/>
          <a:lstStyle/>
          <a:p>
            <a:pPr marL="0" indent="0">
              <a:buNone/>
            </a:pPr>
            <a:r>
              <a:rPr lang="el-GR" b="1"/>
              <a:t>γ) Συνεργάτες Μέλη</a:t>
            </a:r>
          </a:p>
          <a:p>
            <a:pPr>
              <a:buFont typeface="Arial" panose="020B0604020202020204" pitchFamily="34" charset="0"/>
              <a:buChar char="•"/>
            </a:pPr>
            <a:r>
              <a:rPr lang="el-GR"/>
              <a:t>Γίνετε μέλος του δικτύου της EONS για μόλις </a:t>
            </a:r>
            <a:r>
              <a:rPr lang="el-GR" b="1"/>
              <a:t>€275 ετησίως</a:t>
            </a:r>
            <a:r>
              <a:rPr lang="el-GR"/>
              <a:t>!</a:t>
            </a:r>
          </a:p>
          <a:p>
            <a:pPr>
              <a:buFont typeface="Arial" panose="020B0604020202020204" pitchFamily="34" charset="0"/>
              <a:buChar char="•"/>
            </a:pPr>
            <a:r>
              <a:rPr lang="el-GR"/>
              <a:t>Εγγραφείτε σήμερα για να ενισχύσετε την ανάπτυξη της νοσηλευτικής για τον καρκίνο και να ενισχύσετε την προβολή του οργανισμού σας.</a:t>
            </a:r>
          </a:p>
        </p:txBody>
      </p:sp>
      <p:pic>
        <p:nvPicPr>
          <p:cNvPr id="7" name="Slika 2" descr="Slika na kojoj se prikazuje tekst, Font, krug, logotip&#10;&#10;Opis je automatski generiran">
            <a:extLst>
              <a:ext uri="{FF2B5EF4-FFF2-40B4-BE49-F238E27FC236}">
                <a16:creationId xmlns:a16="http://schemas.microsoft.com/office/drawing/2014/main" id="{00FA39B5-DCC8-EBD2-6838-75B64487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319620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0B7D2337-4296-0BA7-8C59-8B52B83C4867}"/>
              </a:ext>
            </a:extLst>
          </p:cNvPr>
          <p:cNvSpPr>
            <a:spLocks noGrp="1" noChangeArrowheads="1"/>
          </p:cNvSpPr>
          <p:nvPr>
            <p:ph idx="1"/>
          </p:nvPr>
        </p:nvSpPr>
        <p:spPr bwMode="auto">
          <a:xfrm>
            <a:off x="6448425" y="2323929"/>
            <a:ext cx="5162550" cy="348904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fontAlgn="base">
              <a:spcBef>
                <a:spcPct val="0"/>
              </a:spcBef>
              <a:spcAft>
                <a:spcPts val="600"/>
              </a:spcAft>
              <a:buClrTx/>
              <a:buSzTx/>
              <a:buFontTx/>
              <a:buNone/>
              <a:tabLst/>
            </a:pPr>
            <a:r>
              <a:rPr kumimoji="0" lang="el-GR" b="0" i="0" u="none" strike="noStrike" cap="none" normalizeH="0" baseline="0">
                <a:ln>
                  <a:noFill/>
                </a:ln>
                <a:effectLst/>
              </a:rPr>
              <a:t>Είστε παθιασμένοι με την προώθηση της καριέρας σας στη νοσηλευτική για τον καρκίνο;</a:t>
            </a:r>
          </a:p>
          <a:p>
            <a:pPr marL="0" marR="0" lvl="0" indent="0" fontAlgn="base">
              <a:spcBef>
                <a:spcPct val="0"/>
              </a:spcBef>
              <a:spcAft>
                <a:spcPts val="600"/>
              </a:spcAft>
              <a:buClrTx/>
              <a:buSzTx/>
              <a:buFontTx/>
              <a:buNone/>
              <a:tabLst/>
            </a:pPr>
            <a:endParaRPr kumimoji="0" lang="en-US" altLang="sr-Latn-RS" b="0" i="0" u="none" strike="noStrike" kern="1200" cap="none" normalizeH="0" baseline="0" dirty="0">
              <a:ln>
                <a:noFill/>
              </a:ln>
              <a:effectLst/>
            </a:endParaRPr>
          </a:p>
          <a:p>
            <a:pPr marL="0" marR="0" lvl="0" indent="0" fontAlgn="base">
              <a:spcBef>
                <a:spcPct val="0"/>
              </a:spcBef>
              <a:spcAft>
                <a:spcPts val="600"/>
              </a:spcAft>
              <a:buClrTx/>
              <a:buSzTx/>
              <a:buFontTx/>
              <a:buNone/>
              <a:tabLst/>
            </a:pPr>
            <a:r>
              <a:rPr kumimoji="0" lang="el-GR" b="0" i="0" u="none" strike="noStrike" cap="none" normalizeH="0" baseline="0">
                <a:ln>
                  <a:noFill/>
                </a:ln>
                <a:effectLst/>
              </a:rPr>
              <a:t>Γίνετε μέλος της EONS και γίνετε μέλος μιας δυναμικής κοινότητας αφιερωμένης στη βελτίωση της φροντίδας του καρκίνου σε όλη την Ευρώπη.</a:t>
            </a:r>
          </a:p>
        </p:txBody>
      </p:sp>
      <p:pic>
        <p:nvPicPr>
          <p:cNvPr id="1027" name="Picture 3" descr="May be an image of 2 people, people standing and text">
            <a:extLst>
              <a:ext uri="{FF2B5EF4-FFF2-40B4-BE49-F238E27FC236}">
                <a16:creationId xmlns:a16="http://schemas.microsoft.com/office/drawing/2014/main" id="{B2BC877F-5D30-70F9-47BA-8ECE44049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22" b="8292"/>
          <a:stretch/>
        </p:blipFill>
        <p:spPr bwMode="auto">
          <a:xfrm>
            <a:off x="1285875" y="2323929"/>
            <a:ext cx="3848100" cy="3243433"/>
          </a:xfrm>
          <a:prstGeom prst="rect">
            <a:avLst/>
          </a:prstGeom>
          <a:solidFill>
            <a:srgbClr val="FFFFFF"/>
          </a:solidFill>
        </p:spPr>
      </p:pic>
      <p:pic>
        <p:nvPicPr>
          <p:cNvPr id="3" name="Slika 2" descr="Slika na kojoj se prikazuje tekst, Font, krug, logotip&#10;&#10;Opis je automatski generiran">
            <a:extLst>
              <a:ext uri="{FF2B5EF4-FFF2-40B4-BE49-F238E27FC236}">
                <a16:creationId xmlns:a16="http://schemas.microsoft.com/office/drawing/2014/main" id="{26C922F6-AE85-7FCA-54B8-D595B9CAD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
        <p:nvSpPr>
          <p:cNvPr id="7" name="Rectangle 1">
            <a:extLst>
              <a:ext uri="{FF2B5EF4-FFF2-40B4-BE49-F238E27FC236}">
                <a16:creationId xmlns:a16="http://schemas.microsoft.com/office/drawing/2014/main" id="{C61B2C32-803A-ACB7-A86F-711DAAF1D678}"/>
              </a:ext>
            </a:extLst>
          </p:cNvPr>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l-GR" b="1" i="0" u="none" strike="noStrike" cap="none" normalizeH="0" baseline="0">
                <a:ln>
                  <a:noFill/>
                </a:ln>
                <a:effectLst/>
              </a:rPr>
              <a:t>Γιατί να εγγραφείτε στην EONS;</a:t>
            </a:r>
          </a:p>
        </p:txBody>
      </p:sp>
    </p:spTree>
    <p:extLst>
      <p:ext uri="{BB962C8B-B14F-4D97-AF65-F5344CB8AC3E}">
        <p14:creationId xmlns:p14="http://schemas.microsoft.com/office/powerpoint/2010/main" val="15799452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ED44984-DB9C-44D0-BA69-AB7145865259}" vid="{818E343E-DBE0-4AE9-9085-7289CA814ED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8D076B0760946AECAAF9BEB2A628F" ma:contentTypeVersion="14" ma:contentTypeDescription="Create a new document." ma:contentTypeScope="" ma:versionID="0fc1cc7665b27a16abdf9574e3750608">
  <xsd:schema xmlns:xsd="http://www.w3.org/2001/XMLSchema" xmlns:xs="http://www.w3.org/2001/XMLSchema" xmlns:p="http://schemas.microsoft.com/office/2006/metadata/properties" xmlns:ns2="dce80448-06e4-4e9e-b998-d51f843137d2" xmlns:ns3="ee44c0a5-7a46-4dbb-aece-36cc4bfb893e" targetNamespace="http://schemas.microsoft.com/office/2006/metadata/properties" ma:root="true" ma:fieldsID="30640f50eb8e9646ac4e9477cc293e5f" ns2:_="" ns3:_="">
    <xsd:import namespace="dce80448-06e4-4e9e-b998-d51f843137d2"/>
    <xsd:import namespace="ee44c0a5-7a46-4dbb-aece-36cc4bfb89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80448-06e4-4e9e-b998-d51f843137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7c40972-8a4f-4160-9e22-f885e5a7400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44c0a5-7a46-4dbb-aece-36cc4bfb89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d90679-37b5-4718-8279-3b38310e5da7}" ma:internalName="TaxCatchAll" ma:showField="CatchAllData" ma:web="ee44c0a5-7a46-4dbb-aece-36cc4bfb8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e44c0a5-7a46-4dbb-aece-36cc4bfb893e">
      <UserInfo>
        <DisplayName/>
        <AccountId xsi:nil="true"/>
        <AccountType/>
      </UserInfo>
    </SharedWithUsers>
    <MediaLengthInSeconds xmlns="dce80448-06e4-4e9e-b998-d51f843137d2" xsi:nil="true"/>
    <lcf76f155ced4ddcb4097134ff3c332f xmlns="dce80448-06e4-4e9e-b998-d51f843137d2">
      <Terms xmlns="http://schemas.microsoft.com/office/infopath/2007/PartnerControls"/>
    </lcf76f155ced4ddcb4097134ff3c332f>
    <TaxCatchAll xmlns="ee44c0a5-7a46-4dbb-aece-36cc4bfb89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7125A8-2400-463C-BF43-3CD318822E0F}"/>
</file>

<file path=customXml/itemProps2.xml><?xml version="1.0" encoding="utf-8"?>
<ds:datastoreItem xmlns:ds="http://schemas.openxmlformats.org/officeDocument/2006/customXml" ds:itemID="{03138D9A-D1F4-4C78-A888-184EED13AC91}">
  <ds:schemaRefs>
    <ds:schemaRef ds:uri="http://schemas.openxmlformats.org/package/2006/metadata/core-properties"/>
    <ds:schemaRef ds:uri="http://www.w3.org/XML/1998/namespace"/>
    <ds:schemaRef ds:uri="81ab3ab0-f3f2-429f-bb88-39937a59c054"/>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ddccc977-beeb-4e9e-9da4-7a6ff210f83a"/>
    <ds:schemaRef ds:uri="http://schemas.microsoft.com/office/2006/metadata/properties"/>
  </ds:schemaRefs>
</ds:datastoreItem>
</file>

<file path=customXml/itemProps3.xml><?xml version="1.0" encoding="utf-8"?>
<ds:datastoreItem xmlns:ds="http://schemas.openxmlformats.org/officeDocument/2006/customXml" ds:itemID="{01C911D5-C57B-4CFD-A9B7-CF3F9D2B7B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356</TotalTime>
  <Words>713</Words>
  <Application>Microsoft Office PowerPoint</Application>
  <PresentationFormat>Široki zaslon</PresentationFormat>
  <Paragraphs>62</Paragraphs>
  <Slides>13</Slides>
  <Notes>0</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13</vt:i4>
      </vt:variant>
    </vt:vector>
  </HeadingPairs>
  <TitlesOfParts>
    <vt:vector size="22" baseType="lpstr">
      <vt:lpstr>Arial</vt:lpstr>
      <vt:lpstr>Arial Narrow</vt:lpstr>
      <vt:lpstr>Calibri</vt:lpstr>
      <vt:lpstr>Calibri Light</vt:lpstr>
      <vt:lpstr>Real Text</vt:lpstr>
      <vt:lpstr>Source Sans Pro</vt:lpstr>
      <vt:lpstr>Times New Roman</vt:lpstr>
      <vt:lpstr>Wingdings</vt:lpstr>
      <vt:lpstr>Kantoorthema</vt:lpstr>
      <vt:lpstr>PowerPoint prezentacija</vt:lpstr>
      <vt:lpstr>ΠΟΙΟΙ ΕΙΜΑΣΤΕ </vt:lpstr>
      <vt:lpstr>Πλεονεκτήματα της ιδιότητας μέλους της EONS</vt:lpstr>
      <vt:lpstr>Τα μέλη μας μπορούν…</vt:lpstr>
      <vt:lpstr>Εκπαιδευτικές Ευκαιρίες</vt:lpstr>
      <vt:lpstr>Έρευνα και επιχορηγήσεις</vt:lpstr>
      <vt:lpstr>Συνέδρια και Εκδηλώσεις</vt:lpstr>
      <vt:lpstr>Συνδρομές μέλους</vt:lpstr>
      <vt:lpstr>Γιατί να εγγραφείτε στην EONS;</vt:lpstr>
      <vt:lpstr>Βασικά μηνύματα από τα μέλη μας </vt:lpstr>
      <vt:lpstr>Πώς να εγγραφείτε στην EONS</vt:lpstr>
      <vt:lpstr>Συνεργασία εταίρων</vt:lpstr>
      <vt:lpstr>Συμπέρασμα και παρότρυνση για δράση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 De Munter</dc:creator>
  <cp:lastModifiedBy>Ivana Bojcic</cp:lastModifiedBy>
  <cp:revision>34</cp:revision>
  <dcterms:created xsi:type="dcterms:W3CDTF">2023-10-16T18:58:40Z</dcterms:created>
  <dcterms:modified xsi:type="dcterms:W3CDTF">2024-12-27T14:39:53Z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0x0101000708D076B0760946AECAAF9BEB2A628F</vt:lpwstr>
  </property>
  <property fmtid="{D5CDD505-2E9C-101B-9397-08002B2CF9AE}" pid="3" name="Order">
    <vt:r8>15359600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