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hr-HR" b="1" dirty="0"/>
            <a:t>Pregled</a:t>
          </a:r>
          <a:r>
            <a:rPr lang="hr-HR" dirty="0"/>
            <a:t>: društvo European </a:t>
          </a:r>
          <a:r>
            <a:rPr lang="hr-HR" dirty="0" err="1"/>
            <a:t>Oncology</a:t>
          </a:r>
          <a:r>
            <a:rPr lang="hr-HR" dirty="0"/>
            <a:t> </a:t>
          </a:r>
          <a:r>
            <a:rPr lang="hr-HR" dirty="0" err="1"/>
            <a:t>Nursing</a:t>
          </a:r>
          <a:r>
            <a:rPr lang="hr-HR" dirty="0"/>
            <a:t> </a:t>
          </a:r>
          <a:r>
            <a:rPr lang="hr-HR" dirty="0" err="1"/>
            <a:t>Society</a:t>
          </a:r>
          <a:r>
            <a:rPr lang="hr-HR" dirty="0"/>
            <a:t> (EONS) posvećeno je podršci i razvoju skrbi za oboljele od raka diljem Europe.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hr-HR" b="1" dirty="0"/>
            <a:t>Misija</a:t>
          </a:r>
          <a:r>
            <a:rPr lang="hr-HR" dirty="0"/>
            <a:t>: poboljšati kvalitetu skrbi za oboljele od raka kroz obrazovanje, istraživanje i vodstvo.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hr-HR" b="1" dirty="0"/>
            <a:t>Profesionalni razvoj</a:t>
          </a:r>
          <a:r>
            <a:rPr lang="hr-HR" dirty="0"/>
            <a:t>: pristup obrazovnim resursima i radionicama za napredovanje u karijeri.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hr-HR" b="1" dirty="0"/>
            <a:t>Mogućnosti umrežavanja</a:t>
          </a:r>
          <a:r>
            <a:rPr lang="hr-HR" dirty="0"/>
            <a:t>: povežite se sa širokom mrežom stručnjaka za skrb za oboljele od raka diljem Europe.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hr-HR" b="1" dirty="0"/>
            <a:t>Pridružite se odborima i radnim skupinama</a:t>
          </a:r>
          <a:r>
            <a:rPr lang="hr-HR" dirty="0"/>
            <a:t>: sudjelujte u odborima i radnim skupinama kako biste oblikovali budućnost profesije.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hr-HR" b="1"/>
            <a:t>Pristupite vrhunskom obrazovanju, istraživanju i resursima prilagođenima medicinskim sestrama koje se bave rakom.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hr-HR" b="1"/>
            <a:t>Umrežite se sa stručnjacima i kolegama radi razmjene znanja i najboljih praksi.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hr-HR" b="1"/>
            <a:t>Oblikujte budućnost skrbi za oboljele od raka kroz zagovaranje i prilike za profesionalni razvoj.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hr-HR" b="1"/>
            <a:t>Osnažite sebe. Osnažite svoje pacijente. </a:t>
          </a:r>
        </a:p>
        <a:p>
          <a:r>
            <a:rPr lang="hr-HR" b="1"/>
            <a:t>Zajedno činimo razliku.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hr-HR" b="1"/>
            <a:t>Budite promjena </a:t>
          </a:r>
          <a:br>
            <a:rPr lang="hr-HR" b="1"/>
          </a:br>
          <a:r>
            <a:rPr lang="hr-HR" b="1"/>
            <a:t>u skrbi za oboljele od raka — pridružite se EONS-u danas!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Pregled</a:t>
          </a:r>
          <a:r>
            <a:rPr lang="hr-HR" sz="2800" kern="1200" dirty="0"/>
            <a:t>: društvo European </a:t>
          </a:r>
          <a:r>
            <a:rPr lang="hr-HR" sz="2800" kern="1200" dirty="0" err="1"/>
            <a:t>Oncology</a:t>
          </a:r>
          <a:r>
            <a:rPr lang="hr-HR" sz="2800" kern="1200" dirty="0"/>
            <a:t> </a:t>
          </a:r>
          <a:r>
            <a:rPr lang="hr-HR" sz="2800" kern="1200" dirty="0" err="1"/>
            <a:t>Nursing</a:t>
          </a:r>
          <a:r>
            <a:rPr lang="hr-HR" sz="2800" kern="1200" dirty="0"/>
            <a:t> </a:t>
          </a:r>
          <a:r>
            <a:rPr lang="hr-HR" sz="2800" kern="1200" dirty="0" err="1"/>
            <a:t>Society</a:t>
          </a:r>
          <a:r>
            <a:rPr lang="hr-HR" sz="2800" kern="1200" dirty="0"/>
            <a:t> (EONS) posvećeno je podršci i razvoju skrbi za oboljele od raka diljem Europe.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Misija</a:t>
          </a:r>
          <a:r>
            <a:rPr lang="hr-HR" sz="2800" kern="1200" dirty="0"/>
            <a:t>: poboljšati kvalitetu skrbi za oboljele od raka kroz obrazovanje, istraživanje i vodstvo.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Profesionalni razvoj</a:t>
          </a:r>
          <a:r>
            <a:rPr lang="hr-HR" sz="2500" kern="1200" dirty="0"/>
            <a:t>: pristup obrazovnim resursima i radionicama za napredovanje u karijeri.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Mogućnosti umrežavanja</a:t>
          </a:r>
          <a:r>
            <a:rPr lang="hr-HR" sz="2500" kern="1200" dirty="0"/>
            <a:t>: povežite se sa širokom mrežom stručnjaka za skrb za oboljele od raka diljem Europe.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Pridružite se odborima i radnim skupinama</a:t>
          </a:r>
          <a:r>
            <a:rPr lang="hr-HR" sz="2500" kern="1200" dirty="0"/>
            <a:t>: sudjelujte u odborima i radnim skupinama kako biste oblikovali budućnost profesije.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Pristupite vrhunskom obrazovanju, istraživanju i resursima prilagođenima medicinskim sestrama koje se bave rakom.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Umrežite se sa stručnjacima i kolegama radi razmjene znanja i najboljih praksi.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Oblikujte budućnost skrbi za oboljele od raka kroz zagovaranje i prilike za profesionalni razvoj.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Osnažite sebe. Osnažite svoje pacijente.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Zajedno činimo razliku.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Budite promjena </a:t>
          </a:r>
          <a:br>
            <a:rPr lang="hr-HR" sz="1200" b="1" kern="1200"/>
          </a:br>
          <a:r>
            <a:rPr lang="hr-HR" sz="1200" b="1" kern="1200"/>
            <a:t>u skrbi za oboljele od raka — pridružite se EONS-u danas!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03874" y="4703564"/>
            <a:ext cx="386233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hr-H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Pridružite nam se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hr-HR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hr-HR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WWW.CANCERNUSRE.EU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hr-HR" b="1"/>
              <a:t>Ključne poruke naših članova</a:t>
            </a:r>
            <a:br>
              <a:rPr lang="hr-HR" b="1"/>
            </a:br>
            <a:endParaRPr lang="hr-HR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hr-HR" b="1"/>
              <a:t>Kako se pridružiti EONS-u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sz="7400" b="1"/>
              <a:t>Postupak prijave</a:t>
            </a:r>
            <a:r>
              <a:rPr lang="hr-HR" sz="7400"/>
              <a:t>: Ispunite mrežni obrazac za prijavu dostupan na web stranici EONS-a:</a:t>
            </a:r>
          </a:p>
          <a:p>
            <a:pPr marL="457200" lvl="1" indent="0">
              <a:buNone/>
            </a:pPr>
            <a:r>
              <a:rPr lang="hr-HR" sz="7200"/>
              <a:t>A. Pojedinci</a:t>
            </a:r>
            <a:r>
              <a:rPr lang="hr-HR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hr-HR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hr-HR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hr-HR" sz="7200"/>
              <a:t>B. Nacionalno društvo </a:t>
            </a:r>
            <a:r>
              <a:rPr lang="hr-HR" sz="7200">
                <a:sym typeface="Wingdings" panose="05000000000000000000" pitchFamily="2" charset="2"/>
              </a:rPr>
              <a:t></a:t>
            </a:r>
            <a:r>
              <a:rPr lang="hr-HR" sz="7200"/>
              <a:t> </a:t>
            </a:r>
            <a:r>
              <a:rPr lang="hr-HR" sz="4000">
                <a:hlinkClick r:id="rId3"/>
              </a:rPr>
              <a:t>https://docs.google.com/forms/d/e/1FAIpQLScL80zcgkGAe3-sHmTs5cbCHkCdFHgHYtcWAUKy3g4r1akkhg/viewform</a:t>
            </a:r>
            <a:r>
              <a:rPr lang="hr-HR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hr-HR" sz="7200"/>
              <a:t>C. Suradnici </a:t>
            </a:r>
            <a:r>
              <a:rPr lang="hr-HR" sz="7200">
                <a:sym typeface="Wingdings" panose="05000000000000000000" pitchFamily="2" charset="2"/>
              </a:rPr>
              <a:t></a:t>
            </a:r>
            <a:r>
              <a:rPr lang="hr-HR" sz="4000"/>
              <a:t> </a:t>
            </a:r>
            <a:r>
              <a:rPr lang="hr-HR" sz="4000">
                <a:hlinkClick r:id="rId4"/>
              </a:rPr>
              <a:t>https://docs.google.com/forms/d/e/1FAIpQLSdJ6MpXpFLHa8bBkWaU-b3s7wPIk097DWOROCfnxJ4u-9VvOg/viewform</a:t>
            </a:r>
            <a:r>
              <a:rPr lang="hr-HR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hr-HR" sz="7400" b="1"/>
              <a:t>Upute za plaćanje</a:t>
            </a:r>
            <a:r>
              <a:rPr lang="hr-HR" sz="7400"/>
              <a:t>: Slijedite navedene smjernice kako biste odmah platili svoju članarinu.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r-HR" sz="6000"/>
              <a:t>Obnovite svoje članstvo za 2025. do 31. siječnja 2025. na adresi</a:t>
            </a:r>
          </a:p>
          <a:p>
            <a:pPr marL="0" indent="0" algn="ctr">
              <a:buNone/>
            </a:pPr>
            <a:r>
              <a:rPr lang="hr-HR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hr-HR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hr-HR" b="1"/>
              <a:t>Partnerska suradnja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/>
              <a:t>EONS surađuje </a:t>
            </a:r>
            <a:r>
              <a:rPr lang="hr-HR" sz="2400"/>
              <a:t>sa širokom mrežom partnera kako bi unaprijedio skrb za oboljele od raka diljem Europe. </a:t>
            </a:r>
          </a:p>
          <a:p>
            <a:pPr marL="0" indent="0">
              <a:buNone/>
            </a:pPr>
            <a:r>
              <a:rPr lang="hr-HR" sz="2400"/>
              <a:t>Ova partnerstva obuhvaćaju profesionalne organizacije, zdravstvene ustanove, akademske institucije i zainteresirane dionike u industriji, a svi su posvećeni poboljšanju prakse, obrazovanja, istraživanja i politike za skrb za oboljele od raka.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hr-HR" b="1"/>
              <a:t>Zaključak i poziv na akciju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/>
              <a:t>Pridružite se dinamičnoj zajednici</a:t>
            </a:r>
            <a:r>
              <a:rPr lang="hr-HR" sz="2400" dirty="0"/>
              <a:t>: postanite dio dinamične mreže posvećene izvrsnosti u skrbi za oboljele od raka.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hr-HR" sz="2400" b="1" dirty="0"/>
              <a:t>Unaprijedite svoju karijeru</a:t>
            </a:r>
            <a:r>
              <a:rPr lang="hr-HR" sz="2400" dirty="0"/>
              <a:t>: iskoristite brojne prednosti članstva u EONS-u kako biste unaprijedili svoje profesionalno putovanje.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hr-HR" sz="2400" b="1" dirty="0"/>
              <a:t>Uključite se</a:t>
            </a:r>
            <a:r>
              <a:rPr lang="hr-HR" sz="2400" dirty="0"/>
              <a:t>: posjetite web stranicu </a:t>
            </a:r>
            <a:r>
              <a:rPr lang="hr-HR" sz="2400" dirty="0">
                <a:hlinkClick r:id="rId2"/>
              </a:rPr>
              <a:t>EONS </a:t>
            </a:r>
            <a:r>
              <a:rPr lang="hr-HR" sz="2400" dirty="0"/>
              <a:t>kako biste saznali više i već danas pokrenuli svoju prijavu za članstvo.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hr-HR" b="1"/>
              <a:t>TKO SMO MI?</a:t>
            </a:r>
            <a:r>
              <a:rPr lang="hr-HR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963603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hr-HR" b="1"/>
              <a:t>Prednosti članstva u EONS-u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06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hr-HR" b="1"/>
              <a:t>Prednosti koje imaju naši članovi…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b="1"/>
              <a:t>Obrazovne mogućnosti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Radionice i tečajevi</a:t>
            </a:r>
            <a:r>
              <a:rPr lang="hr-HR" dirty="0"/>
              <a:t>: mogućnost prijave na aktivnosti učenja EONS, uključujući istraživačke radionice i tečajeve.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Mrežni resursi</a:t>
            </a:r>
            <a:r>
              <a:rPr lang="hr-HR" dirty="0"/>
              <a:t>: pristup mnoštvu obrazovnih materijala i mrežnom arhivu biltena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hr-HR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hr-HR" b="1"/>
              <a:t>Istraživanja i potpore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Mogućnosti financiranja</a:t>
            </a:r>
            <a:r>
              <a:rPr lang="hr-HR" dirty="0"/>
              <a:t>: mogućnost prijave za nagrade, potpore i stipendije EONS-a za potporu vašim istraživačkim inicijativama.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Projekti suradnje</a:t>
            </a:r>
            <a:r>
              <a:rPr lang="hr-HR" dirty="0"/>
              <a:t>: mogućnosti sudjelovanja u obrazovnim i istraživačkim projektima s kolegama diljem Europe.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hr-HR" b="1"/>
              <a:t>Konferencije i događanja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Snižene cijene registracije</a:t>
            </a:r>
            <a:r>
              <a:rPr lang="hr-HR" dirty="0"/>
              <a:t>: okoristite se sniženim cijenama za kongrese EONS i odobrena događanja.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/>
              <a:t>Stipendije za pohađanje</a:t>
            </a:r>
            <a:r>
              <a:rPr lang="hr-HR" dirty="0"/>
              <a:t>: pristup stipendijama dostupnima za pohađanje kongresa EONS i odobrenih događanja.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hr-HR" b="1"/>
              <a:t>Članarine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r-HR" b="1" dirty="0"/>
              <a:t>Individualno članstvo</a:t>
            </a:r>
            <a:r>
              <a:rPr lang="hr-HR" dirty="0"/>
              <a:t>: godišnja naknada od 45 € za razdoblje od siječnja do prosinca 2024.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/>
              <a:t>Članstvo u nacionalnim društvima</a:t>
            </a:r>
          </a:p>
          <a:p>
            <a:r>
              <a:rPr lang="hr-HR" dirty="0"/>
              <a:t>34 društva diljem Europe</a:t>
            </a:r>
          </a:p>
          <a:p>
            <a:r>
              <a:rPr lang="hr-HR" dirty="0"/>
              <a:t>4 različite tarife dostupne na </a:t>
            </a:r>
            <a:r>
              <a:rPr lang="hr-HR" sz="2400" dirty="0">
                <a:hlinkClick r:id="rId2"/>
              </a:rPr>
              <a:t>www.cancernurse.eu/membership/society-membership-3/</a:t>
            </a:r>
            <a:r>
              <a:rPr lang="hr-HR" sz="2400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/>
              <a:t>c) Pridružena članstva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Postanite dio mreže EONS za samo </a:t>
            </a:r>
            <a:r>
              <a:rPr lang="hr-HR" b="1"/>
              <a:t>275 € godišnje</a:t>
            </a:r>
            <a:r>
              <a:rPr lang="hr-HR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Pridružite se danas kako biste poboljšali razvoj skrbi za oboljele od raka i povećali vidljivost svoje organizacije.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effectLst/>
              </a:rPr>
              <a:t>Jeste li strastveni oko napretka svoje karijere unutar skrbi za oboljele od raka?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effectLst/>
              </a:rPr>
              <a:t>Pridružite se EONS-u i postanite dio dinamične zajednice posvećene poboljšanju skrbi za oboljele od raka diljem Europe.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effectLst/>
              </a:rPr>
              <a:t>Zašto se pridružiti EONS-u?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A2E565-4A40-4A52-9374-712E2295ABB8}"/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637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TKO SMO MI? </vt:lpstr>
      <vt:lpstr>Prednosti članstva u EONS-u</vt:lpstr>
      <vt:lpstr>Prednosti koje imaju naši članovi…</vt:lpstr>
      <vt:lpstr>Obrazovne mogućnosti</vt:lpstr>
      <vt:lpstr>Istraživanja i potpore</vt:lpstr>
      <vt:lpstr>Konferencije i događanja</vt:lpstr>
      <vt:lpstr>Članarine</vt:lpstr>
      <vt:lpstr>Zašto se pridružiti EONS-u?</vt:lpstr>
      <vt:lpstr>Ključne poruke naših članova </vt:lpstr>
      <vt:lpstr>Kako se pridružiti EONS-u</vt:lpstr>
      <vt:lpstr>Partnerska suradnja</vt:lpstr>
      <vt:lpstr>Zaključak i poziv na akciju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2024-12-30T07:48:33Z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