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hu-HU" b="1"/>
            <a:t>Áttekintés</a:t>
          </a:r>
          <a:r>
            <a:rPr lang="hu-HU"/>
            <a:t>: Az Európai Onkológiai Ápolók Társasága (EONS) Európa-szerte elkötelezett a rákgondozás támogatása és fejlesztése mellett.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hu-HU" b="1"/>
            <a:t>Küldetés</a:t>
          </a:r>
          <a:r>
            <a:rPr lang="hu-HU"/>
            <a:t>: A rákos betegek ellátásának minőségbeli javítása az oktatás, a kutatás és a vezetés segítségével.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hu-HU" b="1"/>
            <a:t>Szakmai fejlődés</a:t>
          </a:r>
          <a:r>
            <a:rPr lang="hu-HU"/>
            <a:t>: A karrierje előmozdítása érdekében oktatási anyagokhoz és workshopokhoz férhet hozzá.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hu-HU" b="1"/>
            <a:t>Kapcsolati hálóban rejlő lehetőségek</a:t>
          </a:r>
          <a:r>
            <a:rPr lang="hu-HU"/>
            <a:t>: Rákgondozó szakemberek széles körével építhet kapcsolatokat Európa-szerte.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hu-HU" b="1"/>
            <a:t>Bizottságokhoz és munkacsoportokhoz való csatlakozás:</a:t>
          </a:r>
          <a:r>
            <a:rPr lang="hu-HU"/>
            <a:t> Vegyen részt bizottságokban és munkacsoportokban a szakma jövőjének alakítása érdekében.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hu-HU" b="1"/>
            <a:t>Korszerű oktatási anyagokhoz, kutatásokhoz és a rákgondozóknak szóló forrásokhoz férhet hozzá.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hu-HU" b="1"/>
            <a:t>Kapcsolati hálót építhet szakértőkkel és munkatársakkal, akikkel megoszthatják tudásukat és bevált gyakorlataikat.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hu-HU" b="1" dirty="0"/>
            <a:t>Formálja a rákgondozás jövőjét az érdekképviselet és a szakmai fejlődési lehetőségek révén.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hu-HU" b="1"/>
            <a:t>Fejlessze magát. Adjon erőt pácienseinek. </a:t>
          </a:r>
        </a:p>
        <a:p>
          <a:r>
            <a:rPr lang="hu-HU" b="1"/>
            <a:t>Együtt változást érünk el.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hu-HU" b="1"/>
            <a:t>Érjünk el változást </a:t>
          </a:r>
          <a:br>
            <a:rPr lang="hu-HU" b="1"/>
          </a:br>
          <a:r>
            <a:rPr lang="hu-HU" b="1"/>
            <a:t>a rákgondozás területén – Csatlakozzon még ma az EONS-hoz!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/>
            <a:t>Áttekintés</a:t>
          </a:r>
          <a:r>
            <a:rPr lang="hu-HU" sz="2800" kern="1200"/>
            <a:t>: Az Európai Onkológiai Ápolók Társasága (EONS) Európa-szerte elkötelezett a rákgondozás támogatása és fejlesztése mellett.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/>
            <a:t>Küldetés</a:t>
          </a:r>
          <a:r>
            <a:rPr lang="hu-HU" sz="2800" kern="1200"/>
            <a:t>: A rákos betegek ellátásának minőségbeli javítása az oktatás, a kutatás és a vezetés segítségével.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/>
            <a:t>Szakmai fejlődés</a:t>
          </a:r>
          <a:r>
            <a:rPr lang="hu-HU" sz="2300" kern="1200"/>
            <a:t>: A karrierje előmozdítása érdekében oktatási anyagokhoz és workshopokhoz férhet hozzá.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/>
            <a:t>Kapcsolati hálóban rejlő lehetőségek</a:t>
          </a:r>
          <a:r>
            <a:rPr lang="hu-HU" sz="2300" kern="1200"/>
            <a:t>: Rákgondozó szakemberek széles körével építhet kapcsolatokat Európa-szerte.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b="1" kern="1200"/>
            <a:t>Bizottságokhoz és munkacsoportokhoz való csatlakozás:</a:t>
          </a:r>
          <a:r>
            <a:rPr lang="hu-HU" sz="2300" kern="1200"/>
            <a:t> Vegyen részt bizottságokban és munkacsoportokban a szakma jövőjének alakítása érdekében.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/>
            <a:t>Korszerű oktatási anyagokhoz, kutatásokhoz és a rákgondozóknak szóló forrásokhoz férhet hozzá.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/>
            <a:t>Kapcsolati hálót építhet szakértőkkel és munkatársakkal, akikkel megoszthatják tudásukat és bevált gyakorlataikat.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/>
            <a:t>Formálja a rákgondozás jövőjét az érdekképviselet és a szakmai fejlődési lehetőségek révén.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/>
            <a:t>Fejlessze magát. Adjon erőt pácienseinek.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/>
            <a:t>Együtt változást érünk el.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/>
            <a:t>Érjünk el változást </a:t>
          </a:r>
          <a:br>
            <a:rPr lang="hu-HU" sz="1200" b="1" kern="1200"/>
          </a:br>
          <a:r>
            <a:rPr lang="hu-HU" sz="1200" b="1" kern="1200"/>
            <a:t>a rákgondozás területén – Csatlakozzon még ma az EONS-hoz!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175280" y="3480807"/>
            <a:ext cx="327729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hu-HU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Csatlakozzon hozzánk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hu-HU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hu-HU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hu-HU" b="1"/>
              <a:t>Tagjaink legfontosabb üzenetei</a:t>
            </a:r>
            <a:br>
              <a:rPr lang="hu-HU" b="1"/>
            </a:br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hu-HU" b="1"/>
              <a:t>Hogyan csatlakozhat az EONS-hoz?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7400" b="1"/>
              <a:t>Jelentkezési folyamat</a:t>
            </a:r>
            <a:r>
              <a:rPr lang="hu-HU" sz="7400"/>
              <a:t>: Töltse ki az EONS honlapján elérhető online jelentkezési űrlapot:</a:t>
            </a:r>
          </a:p>
          <a:p>
            <a:pPr marL="457200" lvl="1" indent="0">
              <a:buNone/>
            </a:pPr>
            <a:r>
              <a:rPr lang="hu-HU" sz="7200"/>
              <a:t>A. Magánszemélyek</a:t>
            </a:r>
            <a:r>
              <a:rPr lang="hu-HU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hu-HU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hu-HU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hu-HU" sz="7200"/>
              <a:t>B. Nemzeti Társaság </a:t>
            </a:r>
            <a:r>
              <a:rPr lang="hu-HU" sz="7200">
                <a:sym typeface="Wingdings" panose="05000000000000000000" pitchFamily="2" charset="2"/>
              </a:rPr>
              <a:t></a:t>
            </a:r>
            <a:r>
              <a:rPr lang="hu-HU" sz="7200"/>
              <a:t> </a:t>
            </a:r>
            <a:r>
              <a:rPr lang="hu-HU" sz="4000">
                <a:hlinkClick r:id="rId3"/>
              </a:rPr>
              <a:t>https://docs.google.com/forms/d/e/1FAIpQLScL80zcgkGAe3-sHmTs5cbCHkCdFHgHYtcWAUKy3g4r1akkhg/viewform</a:t>
            </a:r>
            <a:r>
              <a:rPr lang="hu-HU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hu-HU" sz="7200"/>
              <a:t>C. Egyesület </a:t>
            </a:r>
            <a:r>
              <a:rPr lang="hu-HU" sz="7200">
                <a:sym typeface="Wingdings" panose="05000000000000000000" pitchFamily="2" charset="2"/>
              </a:rPr>
              <a:t></a:t>
            </a:r>
            <a:r>
              <a:rPr lang="hu-HU" sz="4000"/>
              <a:t> </a:t>
            </a:r>
            <a:r>
              <a:rPr lang="hu-HU" sz="4000">
                <a:hlinkClick r:id="rId4"/>
              </a:rPr>
              <a:t>https://docs.google.com/forms/d/e/1FAIpQLSdJ6MpXpFLHa8bBkWaU-b3s7wPIk097DWOROCfnxJ4u-9VvOg/viewform</a:t>
            </a:r>
            <a:r>
              <a:rPr lang="hu-HU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hu-HU" sz="7400" b="1"/>
              <a:t>Fizetési információk</a:t>
            </a:r>
            <a:r>
              <a:rPr lang="hu-HU" sz="7400"/>
              <a:t>: A tagsági díj azonnali befizetéséhez kövesse az alábbi útmutatót.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hu-HU" sz="6000"/>
              <a:t>Újítsa meg tagságát 2025-re 2025. január 31-ig az alábbi weboldalon:</a:t>
            </a:r>
          </a:p>
          <a:p>
            <a:pPr marL="0" indent="0" algn="ctr">
              <a:buNone/>
            </a:pPr>
            <a:r>
              <a:rPr lang="hu-HU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hu-HU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hu-HU" b="1"/>
              <a:t>Partneri együttműködés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b="1"/>
              <a:t>Az EONS</a:t>
            </a:r>
            <a:r>
              <a:rPr lang="hu-HU" sz="2400"/>
              <a:t> számos partnerrel tart fent </a:t>
            </a:r>
            <a:r>
              <a:rPr lang="hu-HU" sz="2400" b="1"/>
              <a:t>együttműködést </a:t>
            </a:r>
            <a:r>
              <a:rPr lang="hu-HU" sz="2400"/>
              <a:t>Európa-szerte a rákgondozás fejlesztése érdekében. </a:t>
            </a:r>
          </a:p>
          <a:p>
            <a:pPr marL="0" indent="0">
              <a:buNone/>
            </a:pPr>
            <a:r>
              <a:rPr lang="hu-HU" sz="2400"/>
              <a:t>Ezek a partnerségek szakmai szervezeteket, egészségügyi intézményeket, akadémiai szervezeteket és más, az iparágban érdekelt feleket fognak össze, amelyek mindegyike elkötelezett a rákgondozás gyakorlata, az oktatás, a kutatás és az irányelvek fejlesztése iránt.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hu-HU" b="1"/>
              <a:t>Összefoglalás és cselekvésre hívás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2400" b="1"/>
              <a:t>Csatlakozzon egy élő közösséghez</a:t>
            </a:r>
            <a:r>
              <a:rPr lang="hu-HU" sz="2400"/>
              <a:t>: Legyen része egy dinamikus hálózatnak, amely a rákgondozás tökéletesítésére törekszik.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hu-HU" sz="2400" b="1"/>
              <a:t>Építse karrierjét</a:t>
            </a:r>
            <a:r>
              <a:rPr lang="hu-HU" sz="2400"/>
              <a:t>: Használja ki az EONS-tagság számos előnyét szakmai fejlődése érdekében.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hu-HU" sz="2400" b="1"/>
              <a:t>Részvétel</a:t>
            </a:r>
            <a:r>
              <a:rPr lang="hu-HU" sz="2400"/>
              <a:t>: További információkért látogasson el az </a:t>
            </a:r>
            <a:r>
              <a:rPr lang="hu-HU" sz="2400">
                <a:hlinkClick r:id="rId2"/>
              </a:rPr>
              <a:t>EONS weboldalára</a:t>
            </a:r>
            <a:r>
              <a:rPr lang="hu-HU" sz="2400"/>
              <a:t>, ahol még ma elindíthatja a taggá válás folyamatát.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hu-HU" b="1"/>
              <a:t>KIK VAGYUNK MI?</a:t>
            </a:r>
            <a:r>
              <a:rPr lang="hu-HU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hu-HU" b="1"/>
              <a:t>Az EONS-tagság előnyei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83" y="223610"/>
            <a:ext cx="9746129" cy="1325563"/>
          </a:xfrm>
        </p:spPr>
        <p:txBody>
          <a:bodyPr/>
          <a:lstStyle/>
          <a:p>
            <a:r>
              <a:rPr lang="hu-HU" b="1" dirty="0"/>
              <a:t>Tagjaink számára elérhető lehetőségek: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b="1"/>
              <a:t>Oktatási lehetőségek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b="1"/>
              <a:t>Workshopok és mesterkurzusok</a:t>
            </a:r>
            <a:r>
              <a:rPr lang="hu-HU"/>
              <a:t>: Lehetősége van részt venni az EONS által biztosított oktatásokon, beleértve a kutatóműhelyeket és a mesterkurzusokat.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/>
              <a:t>Online források</a:t>
            </a:r>
            <a:r>
              <a:rPr lang="hu-HU"/>
              <a:t>: Számtalan oktatási anyaghoz és az EONS online hírlevelének archívumához is hozzáférhet.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hu-HU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hu-HU" b="1"/>
              <a:t>Kutatás és támogatások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b="1"/>
              <a:t>Finanszírozási lehetőségek</a:t>
            </a:r>
            <a:r>
              <a:rPr lang="hu-HU"/>
              <a:t>: Pályázhat EONS-díjra, támogatásokra és ösztöndíjakra a kutatási kezdeményezései támogatása érdekében.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/>
              <a:t>Együttműködési projektek</a:t>
            </a:r>
            <a:r>
              <a:rPr lang="hu-HU"/>
              <a:t>: Munkatársaival Európa-szerte oktatási és kutatási projektekben vehet részt.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hu-HU" b="1"/>
              <a:t>Konferenciák és rendezvények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b="1"/>
              <a:t>Kedvezményes regisztráció</a:t>
            </a:r>
            <a:r>
              <a:rPr lang="hu-HU"/>
              <a:t>: Kedvezményes áron regisztrálhat az EONS kongresszusaira és támogatott rendezvényeire.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/>
              <a:t>Részvétel támogatása</a:t>
            </a:r>
            <a:r>
              <a:rPr lang="hu-HU"/>
              <a:t>: Támogatjuk az EONS kongresszusain és a társaság által támogatott rendezvényeken való részvételt.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hu-HU" b="1"/>
              <a:t>Tagsági díjak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959" y="1825625"/>
            <a:ext cx="58148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hu-HU" b="1" dirty="0"/>
              <a:t>Egyéni tagság</a:t>
            </a:r>
            <a:r>
              <a:rPr lang="hu-HU" dirty="0"/>
              <a:t>: 45 euró éves díj a 2024. januártól decemberig tartó időszakra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/>
              <a:t>Országos tagtársaságok</a:t>
            </a:r>
          </a:p>
          <a:p>
            <a:r>
              <a:rPr lang="hu-HU" dirty="0"/>
              <a:t>34 tagtársaság Európa-szerte</a:t>
            </a:r>
          </a:p>
          <a:p>
            <a:r>
              <a:rPr lang="hu-HU" dirty="0"/>
              <a:t>A </a:t>
            </a:r>
            <a:r>
              <a:rPr lang="hu-HU" sz="2000" dirty="0">
                <a:hlinkClick r:id="rId2"/>
              </a:rPr>
              <a:t>www.cancernurse.eu/membership/society-membership-3/</a:t>
            </a:r>
            <a:r>
              <a:rPr lang="hu-HU" sz="2000" dirty="0"/>
              <a:t> </a:t>
            </a:r>
            <a:r>
              <a:rPr lang="hu-HU" dirty="0"/>
              <a:t>weboldalon 4 különböző ár érhető el.</a:t>
            </a:r>
            <a:r>
              <a:rPr lang="hu-HU" sz="2400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c) Egyesületi tagság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Legyen tagja az EONS hálózatnak akár évi </a:t>
            </a:r>
            <a:r>
              <a:rPr lang="hu-HU" b="1" dirty="0"/>
              <a:t>275 euróért</a:t>
            </a:r>
            <a:r>
              <a:rPr lang="hu-HU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Csatlakozzon még ma, hogy hozzájárulhasson a rákgondozás fejlesztéséhez és növelje szervezete láthatóságát.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>
                <a:ln>
                  <a:noFill/>
                </a:ln>
                <a:effectLst/>
              </a:rPr>
              <a:t>Szenvedélyesen törekszik a rákgondozói karrierje fejlesztésére?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>
                <a:ln>
                  <a:noFill/>
                </a:ln>
                <a:effectLst/>
              </a:rPr>
              <a:t>Csatlakozzon az EONS-hoz, és legyen része egy dinamikus közösségnek, amely Európa-szerte elkötelezett a rákgondozás javítása iránt.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>
                <a:ln>
                  <a:noFill/>
                </a:ln>
                <a:effectLst/>
              </a:rPr>
              <a:t>Miért érdemes csatlakozni az EONS-hoz?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0ACF0-EE46-4E31-A4FE-84381D8F253A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600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KIK VAGYUNK MI? </vt:lpstr>
      <vt:lpstr>Az EONS-tagság előnyei</vt:lpstr>
      <vt:lpstr>Tagjaink számára elérhető lehetőségek:</vt:lpstr>
      <vt:lpstr>Oktatási lehetőségek</vt:lpstr>
      <vt:lpstr>Kutatás és támogatások</vt:lpstr>
      <vt:lpstr>Konferenciák és rendezvények</vt:lpstr>
      <vt:lpstr>Tagsági díjak</vt:lpstr>
      <vt:lpstr>Miért érdemes csatlakozni az EONS-hoz?</vt:lpstr>
      <vt:lpstr>Tagjaink legfontosabb üzenetei </vt:lpstr>
      <vt:lpstr>Hogyan csatlakozhat az EONS-hoz?</vt:lpstr>
      <vt:lpstr>Partneri együttműködés</vt:lpstr>
      <vt:lpstr>Összefoglalás és cselekvésre hívás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2024-12-27T16:07:05Z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