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7" r:id="rId6"/>
    <p:sldId id="258" r:id="rId7"/>
    <p:sldId id="270" r:id="rId8"/>
    <p:sldId id="259" r:id="rId9"/>
    <p:sldId id="261" r:id="rId10"/>
    <p:sldId id="262" r:id="rId11"/>
    <p:sldId id="263" r:id="rId12"/>
    <p:sldId id="271" r:id="rId13"/>
    <p:sldId id="272" r:id="rId14"/>
    <p:sldId id="264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29D"/>
    <a:srgbClr val="26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EC9FA-7365-4D83-B2F1-AFB5942096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2524C23-F9AC-4488-A00B-37D8439E116B}">
      <dgm:prSet/>
      <dgm:spPr/>
      <dgm:t>
        <a:bodyPr/>
        <a:lstStyle/>
        <a:p>
          <a:r>
            <a:rPr lang="it-IT" b="1"/>
            <a:t>Introduzione</a:t>
          </a:r>
          <a:r>
            <a:rPr lang="it-IT"/>
            <a:t>: La European Oncology Nursing Society (EONS) si dedica al sostegno e allo sviluppo dell'infermieristica oncologica in tutta Europa.</a:t>
          </a:r>
        </a:p>
      </dgm:t>
    </dgm:pt>
    <dgm:pt modelId="{EFC961B6-EE5B-4BEC-B89C-27CFEF053D17}" type="parTrans" cxnId="{0DA829F2-D88C-42C7-88A7-4C7F398828CD}">
      <dgm:prSet/>
      <dgm:spPr/>
      <dgm:t>
        <a:bodyPr/>
        <a:lstStyle/>
        <a:p>
          <a:endParaRPr lang="en-US"/>
        </a:p>
      </dgm:t>
    </dgm:pt>
    <dgm:pt modelId="{949BADDD-D042-4766-9020-1D20D29E4934}" type="sibTrans" cxnId="{0DA829F2-D88C-42C7-88A7-4C7F398828CD}">
      <dgm:prSet/>
      <dgm:spPr/>
      <dgm:t>
        <a:bodyPr/>
        <a:lstStyle/>
        <a:p>
          <a:endParaRPr lang="en-US"/>
        </a:p>
      </dgm:t>
    </dgm:pt>
    <dgm:pt modelId="{797C5EAE-791C-4004-90A5-432FEF7CBFB6}">
      <dgm:prSet/>
      <dgm:spPr/>
      <dgm:t>
        <a:bodyPr/>
        <a:lstStyle/>
        <a:p>
          <a:r>
            <a:rPr lang="it-IT" b="1"/>
            <a:t>Missione</a:t>
          </a:r>
          <a:r>
            <a:rPr lang="it-IT"/>
            <a:t>: Migliorare la qualità dell'assistenza sanitaria contro il cancro attraverso l'istruzione, la ricerca e la leadership.</a:t>
          </a:r>
        </a:p>
      </dgm:t>
    </dgm:pt>
    <dgm:pt modelId="{D1FA15D9-C8F4-4C9E-9CC3-68DFB9D4724E}" type="parTrans" cxnId="{396DA514-FE51-4250-A1AD-61CE7A5BC5C6}">
      <dgm:prSet/>
      <dgm:spPr/>
      <dgm:t>
        <a:bodyPr/>
        <a:lstStyle/>
        <a:p>
          <a:endParaRPr lang="en-US"/>
        </a:p>
      </dgm:t>
    </dgm:pt>
    <dgm:pt modelId="{9EFD965E-6917-4742-991C-82EC70976633}" type="sibTrans" cxnId="{396DA514-FE51-4250-A1AD-61CE7A5BC5C6}">
      <dgm:prSet/>
      <dgm:spPr/>
      <dgm:t>
        <a:bodyPr/>
        <a:lstStyle/>
        <a:p>
          <a:endParaRPr lang="en-US"/>
        </a:p>
      </dgm:t>
    </dgm:pt>
    <dgm:pt modelId="{C5163316-9E05-4A5C-AE46-4C834532C8F8}" type="pres">
      <dgm:prSet presAssocID="{540EC9FA-7365-4D83-B2F1-AFB5942096EE}" presName="vert0" presStyleCnt="0">
        <dgm:presLayoutVars>
          <dgm:dir/>
          <dgm:animOne val="branch"/>
          <dgm:animLvl val="lvl"/>
        </dgm:presLayoutVars>
      </dgm:prSet>
      <dgm:spPr/>
    </dgm:pt>
    <dgm:pt modelId="{6F1EB41F-81EB-471E-AA1A-15CF62752459}" type="pres">
      <dgm:prSet presAssocID="{42524C23-F9AC-4488-A00B-37D8439E116B}" presName="thickLine" presStyleLbl="alignNode1" presStyleIdx="0" presStyleCnt="2"/>
      <dgm:spPr/>
    </dgm:pt>
    <dgm:pt modelId="{2B09CBA3-2BED-4CD2-B60A-B1FCE87A51BD}" type="pres">
      <dgm:prSet presAssocID="{42524C23-F9AC-4488-A00B-37D8439E116B}" presName="horz1" presStyleCnt="0"/>
      <dgm:spPr/>
    </dgm:pt>
    <dgm:pt modelId="{D4073EE6-CE2F-457A-B35D-1945CD6934B4}" type="pres">
      <dgm:prSet presAssocID="{42524C23-F9AC-4488-A00B-37D8439E116B}" presName="tx1" presStyleLbl="revTx" presStyleIdx="0" presStyleCnt="2"/>
      <dgm:spPr/>
    </dgm:pt>
    <dgm:pt modelId="{FB6F5E97-CFCB-421E-B8F3-47EFEA48C4E0}" type="pres">
      <dgm:prSet presAssocID="{42524C23-F9AC-4488-A00B-37D8439E116B}" presName="vert1" presStyleCnt="0"/>
      <dgm:spPr/>
    </dgm:pt>
    <dgm:pt modelId="{AF876E9C-A112-4C4A-BE16-B7DA61D19F73}" type="pres">
      <dgm:prSet presAssocID="{797C5EAE-791C-4004-90A5-432FEF7CBFB6}" presName="thickLine" presStyleLbl="alignNode1" presStyleIdx="1" presStyleCnt="2"/>
      <dgm:spPr/>
    </dgm:pt>
    <dgm:pt modelId="{3D62E0F6-3AC2-454C-B959-8D86E833AD70}" type="pres">
      <dgm:prSet presAssocID="{797C5EAE-791C-4004-90A5-432FEF7CBFB6}" presName="horz1" presStyleCnt="0"/>
      <dgm:spPr/>
    </dgm:pt>
    <dgm:pt modelId="{455E35DB-D5EA-4A43-AED1-A0251A5BA4F9}" type="pres">
      <dgm:prSet presAssocID="{797C5EAE-791C-4004-90A5-432FEF7CBFB6}" presName="tx1" presStyleLbl="revTx" presStyleIdx="1" presStyleCnt="2"/>
      <dgm:spPr/>
    </dgm:pt>
    <dgm:pt modelId="{A2FED592-E258-473E-84C9-4CB10943D6F1}" type="pres">
      <dgm:prSet presAssocID="{797C5EAE-791C-4004-90A5-432FEF7CBFB6}" presName="vert1" presStyleCnt="0"/>
      <dgm:spPr/>
    </dgm:pt>
  </dgm:ptLst>
  <dgm:cxnLst>
    <dgm:cxn modelId="{396DA514-FE51-4250-A1AD-61CE7A5BC5C6}" srcId="{540EC9FA-7365-4D83-B2F1-AFB5942096EE}" destId="{797C5EAE-791C-4004-90A5-432FEF7CBFB6}" srcOrd="1" destOrd="0" parTransId="{D1FA15D9-C8F4-4C9E-9CC3-68DFB9D4724E}" sibTransId="{9EFD965E-6917-4742-991C-82EC70976633}"/>
    <dgm:cxn modelId="{6EA6A267-C0A0-4BCB-B99F-BE7297004519}" type="presOf" srcId="{540EC9FA-7365-4D83-B2F1-AFB5942096EE}" destId="{C5163316-9E05-4A5C-AE46-4C834532C8F8}" srcOrd="0" destOrd="0" presId="urn:microsoft.com/office/officeart/2008/layout/LinedList"/>
    <dgm:cxn modelId="{267FB756-F9CA-417C-B495-0FFFAA2E55EA}" type="presOf" srcId="{42524C23-F9AC-4488-A00B-37D8439E116B}" destId="{D4073EE6-CE2F-457A-B35D-1945CD6934B4}" srcOrd="0" destOrd="0" presId="urn:microsoft.com/office/officeart/2008/layout/LinedList"/>
    <dgm:cxn modelId="{081AA4D6-58E8-4BCF-A73D-1481441CD50D}" type="presOf" srcId="{797C5EAE-791C-4004-90A5-432FEF7CBFB6}" destId="{455E35DB-D5EA-4A43-AED1-A0251A5BA4F9}" srcOrd="0" destOrd="0" presId="urn:microsoft.com/office/officeart/2008/layout/LinedList"/>
    <dgm:cxn modelId="{0DA829F2-D88C-42C7-88A7-4C7F398828CD}" srcId="{540EC9FA-7365-4D83-B2F1-AFB5942096EE}" destId="{42524C23-F9AC-4488-A00B-37D8439E116B}" srcOrd="0" destOrd="0" parTransId="{EFC961B6-EE5B-4BEC-B89C-27CFEF053D17}" sibTransId="{949BADDD-D042-4766-9020-1D20D29E4934}"/>
    <dgm:cxn modelId="{CDA9D64A-38D3-4A11-8691-F9D9BF1EA615}" type="presParOf" srcId="{C5163316-9E05-4A5C-AE46-4C834532C8F8}" destId="{6F1EB41F-81EB-471E-AA1A-15CF62752459}" srcOrd="0" destOrd="0" presId="urn:microsoft.com/office/officeart/2008/layout/LinedList"/>
    <dgm:cxn modelId="{60E0DE9D-4A12-4EA1-B41F-949773896B7B}" type="presParOf" srcId="{C5163316-9E05-4A5C-AE46-4C834532C8F8}" destId="{2B09CBA3-2BED-4CD2-B60A-B1FCE87A51BD}" srcOrd="1" destOrd="0" presId="urn:microsoft.com/office/officeart/2008/layout/LinedList"/>
    <dgm:cxn modelId="{7F291987-391C-4F41-93E4-C5FD10CEB1F8}" type="presParOf" srcId="{2B09CBA3-2BED-4CD2-B60A-B1FCE87A51BD}" destId="{D4073EE6-CE2F-457A-B35D-1945CD6934B4}" srcOrd="0" destOrd="0" presId="urn:microsoft.com/office/officeart/2008/layout/LinedList"/>
    <dgm:cxn modelId="{8B457CFA-4619-4EBA-8EF6-94156250AE91}" type="presParOf" srcId="{2B09CBA3-2BED-4CD2-B60A-B1FCE87A51BD}" destId="{FB6F5E97-CFCB-421E-B8F3-47EFEA48C4E0}" srcOrd="1" destOrd="0" presId="urn:microsoft.com/office/officeart/2008/layout/LinedList"/>
    <dgm:cxn modelId="{F74ACDB8-FA50-40DC-85B7-7CBD6EDB3573}" type="presParOf" srcId="{C5163316-9E05-4A5C-AE46-4C834532C8F8}" destId="{AF876E9C-A112-4C4A-BE16-B7DA61D19F73}" srcOrd="2" destOrd="0" presId="urn:microsoft.com/office/officeart/2008/layout/LinedList"/>
    <dgm:cxn modelId="{AA27CD39-6E41-4380-93F3-6FDE5EE3012C}" type="presParOf" srcId="{C5163316-9E05-4A5C-AE46-4C834532C8F8}" destId="{3D62E0F6-3AC2-454C-B959-8D86E833AD70}" srcOrd="3" destOrd="0" presId="urn:microsoft.com/office/officeart/2008/layout/LinedList"/>
    <dgm:cxn modelId="{F75083F7-CB5A-42C5-85C4-297848FDF505}" type="presParOf" srcId="{3D62E0F6-3AC2-454C-B959-8D86E833AD70}" destId="{455E35DB-D5EA-4A43-AED1-A0251A5BA4F9}" srcOrd="0" destOrd="0" presId="urn:microsoft.com/office/officeart/2008/layout/LinedList"/>
    <dgm:cxn modelId="{800EE841-EC40-4156-9922-5B24D52C7BD3}" type="presParOf" srcId="{3D62E0F6-3AC2-454C-B959-8D86E833AD70}" destId="{A2FED592-E258-473E-84C9-4CB10943D6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0348F-38F1-482A-9199-5343366DC7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E6270B-FD2A-4C24-8FE3-66F59EF226B3}">
      <dgm:prSet/>
      <dgm:spPr/>
      <dgm:t>
        <a:bodyPr/>
        <a:lstStyle/>
        <a:p>
          <a:r>
            <a:rPr lang="it-IT" b="1"/>
            <a:t>Sviluppo professionale</a:t>
          </a:r>
          <a:r>
            <a:rPr lang="it-IT"/>
            <a:t>: Accesso a risorse formative e workshop per far progredire la tua carriera.</a:t>
          </a:r>
        </a:p>
      </dgm:t>
    </dgm:pt>
    <dgm:pt modelId="{A03D8132-E4A2-46D1-AA27-FF987289EF79}" type="parTrans" cxnId="{F114FA33-F988-470B-B5E2-6AE2CD0713C2}">
      <dgm:prSet/>
      <dgm:spPr/>
      <dgm:t>
        <a:bodyPr/>
        <a:lstStyle/>
        <a:p>
          <a:endParaRPr lang="en-US"/>
        </a:p>
      </dgm:t>
    </dgm:pt>
    <dgm:pt modelId="{B889F060-AAB8-43E0-8D27-A87D0891B15D}" type="sibTrans" cxnId="{F114FA33-F988-470B-B5E2-6AE2CD0713C2}">
      <dgm:prSet/>
      <dgm:spPr/>
      <dgm:t>
        <a:bodyPr/>
        <a:lstStyle/>
        <a:p>
          <a:endParaRPr lang="en-US"/>
        </a:p>
      </dgm:t>
    </dgm:pt>
    <dgm:pt modelId="{F23B9C7E-73D8-4E24-8402-CA6CE376DEF9}">
      <dgm:prSet/>
      <dgm:spPr/>
      <dgm:t>
        <a:bodyPr/>
        <a:lstStyle/>
        <a:p>
          <a:r>
            <a:rPr lang="it-IT" b="1"/>
            <a:t>Opportunità di networking</a:t>
          </a:r>
          <a:r>
            <a:rPr lang="it-IT"/>
            <a:t>: Entra in contatto con una vasta rete di professionisti infermieri oncologici in tutta Europa.</a:t>
          </a:r>
        </a:p>
      </dgm:t>
    </dgm:pt>
    <dgm:pt modelId="{1BA8ABBE-4C24-400B-9D68-61E8DCF1DA8E}" type="parTrans" cxnId="{C6CFE1FB-9542-4B67-8B67-8B9A44510FE4}">
      <dgm:prSet/>
      <dgm:spPr/>
      <dgm:t>
        <a:bodyPr/>
        <a:lstStyle/>
        <a:p>
          <a:endParaRPr lang="en-US"/>
        </a:p>
      </dgm:t>
    </dgm:pt>
    <dgm:pt modelId="{AF7F2A39-8E7A-4269-B4CC-BA317271503B}" type="sibTrans" cxnId="{C6CFE1FB-9542-4B67-8B67-8B9A44510FE4}">
      <dgm:prSet/>
      <dgm:spPr/>
      <dgm:t>
        <a:bodyPr/>
        <a:lstStyle/>
        <a:p>
          <a:endParaRPr lang="en-US"/>
        </a:p>
      </dgm:t>
    </dgm:pt>
    <dgm:pt modelId="{6B97954B-1E3A-4537-98A7-3CDF06BB4443}">
      <dgm:prSet/>
      <dgm:spPr/>
      <dgm:t>
        <a:bodyPr/>
        <a:lstStyle/>
        <a:p>
          <a:r>
            <a:rPr lang="it-IT" b="1"/>
            <a:t>Unisciti a comitati e gruppi di lavoro</a:t>
          </a:r>
          <a:r>
            <a:rPr lang="it-IT"/>
            <a:t>: Partecipa a comitati e gruppi di lavoro per dare forma al futuro della professione.</a:t>
          </a:r>
        </a:p>
      </dgm:t>
    </dgm:pt>
    <dgm:pt modelId="{C5ED77E7-3E99-4CF0-A288-3F5CCD40579D}" type="parTrans" cxnId="{AD149C30-DF92-495F-A6D4-D4F446DBFE07}">
      <dgm:prSet/>
      <dgm:spPr/>
      <dgm:t>
        <a:bodyPr/>
        <a:lstStyle/>
        <a:p>
          <a:endParaRPr lang="en-US"/>
        </a:p>
      </dgm:t>
    </dgm:pt>
    <dgm:pt modelId="{A10AD2C0-6902-4269-BCBF-935195332498}" type="sibTrans" cxnId="{AD149C30-DF92-495F-A6D4-D4F446DBFE07}">
      <dgm:prSet/>
      <dgm:spPr/>
      <dgm:t>
        <a:bodyPr/>
        <a:lstStyle/>
        <a:p>
          <a:endParaRPr lang="en-US"/>
        </a:p>
      </dgm:t>
    </dgm:pt>
    <dgm:pt modelId="{D3B64F8E-BC58-4021-AFFE-57E176ADA127}" type="pres">
      <dgm:prSet presAssocID="{A610348F-38F1-482A-9199-5343366DC77E}" presName="root" presStyleCnt="0">
        <dgm:presLayoutVars>
          <dgm:dir/>
          <dgm:resizeHandles val="exact"/>
        </dgm:presLayoutVars>
      </dgm:prSet>
      <dgm:spPr/>
    </dgm:pt>
    <dgm:pt modelId="{571D9ADB-9E46-41BA-9DE7-31E3F9C64DCC}" type="pres">
      <dgm:prSet presAssocID="{1AE6270B-FD2A-4C24-8FE3-66F59EF226B3}" presName="compNode" presStyleCnt="0"/>
      <dgm:spPr/>
    </dgm:pt>
    <dgm:pt modelId="{7BC9EA99-6696-4A39-8AD2-3C9498177C11}" type="pres">
      <dgm:prSet presAssocID="{1AE6270B-FD2A-4C24-8FE3-66F59EF226B3}" presName="bgRect" presStyleLbl="bgShp" presStyleIdx="0" presStyleCnt="3"/>
      <dgm:spPr/>
    </dgm:pt>
    <dgm:pt modelId="{41DBE41F-CF89-48E3-98C9-FF988833CA95}" type="pres">
      <dgm:prSet presAssocID="{1AE6270B-FD2A-4C24-8FE3-66F59EF22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9EC2D89-4F33-467D-8BE4-FB922864F8BE}" type="pres">
      <dgm:prSet presAssocID="{1AE6270B-FD2A-4C24-8FE3-66F59EF226B3}" presName="spaceRect" presStyleCnt="0"/>
      <dgm:spPr/>
    </dgm:pt>
    <dgm:pt modelId="{60D03DD2-3DC3-4C77-8269-BD1351EBF22C}" type="pres">
      <dgm:prSet presAssocID="{1AE6270B-FD2A-4C24-8FE3-66F59EF226B3}" presName="parTx" presStyleLbl="revTx" presStyleIdx="0" presStyleCnt="3">
        <dgm:presLayoutVars>
          <dgm:chMax val="0"/>
          <dgm:chPref val="0"/>
        </dgm:presLayoutVars>
      </dgm:prSet>
      <dgm:spPr/>
    </dgm:pt>
    <dgm:pt modelId="{306AA0DE-5365-4BDB-A06E-1F76BFB1F4F4}" type="pres">
      <dgm:prSet presAssocID="{B889F060-AAB8-43E0-8D27-A87D0891B15D}" presName="sibTrans" presStyleCnt="0"/>
      <dgm:spPr/>
    </dgm:pt>
    <dgm:pt modelId="{C9333D79-2B23-429C-8C7F-7A3462A23E56}" type="pres">
      <dgm:prSet presAssocID="{F23B9C7E-73D8-4E24-8402-CA6CE376DEF9}" presName="compNode" presStyleCnt="0"/>
      <dgm:spPr/>
    </dgm:pt>
    <dgm:pt modelId="{C7B26806-D88D-4318-AB34-3391D4E5EFD6}" type="pres">
      <dgm:prSet presAssocID="{F23B9C7E-73D8-4E24-8402-CA6CE376DEF9}" presName="bgRect" presStyleLbl="bgShp" presStyleIdx="1" presStyleCnt="3"/>
      <dgm:spPr/>
    </dgm:pt>
    <dgm:pt modelId="{AE7136DD-5EE9-4E73-B446-8E161AA32BC1}" type="pres">
      <dgm:prSet presAssocID="{F23B9C7E-73D8-4E24-8402-CA6CE376DE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ječnik"/>
        </a:ext>
      </dgm:extLst>
    </dgm:pt>
    <dgm:pt modelId="{849D3F00-6DA8-46F9-B4B7-90E5B3F1AA11}" type="pres">
      <dgm:prSet presAssocID="{F23B9C7E-73D8-4E24-8402-CA6CE376DEF9}" presName="spaceRect" presStyleCnt="0"/>
      <dgm:spPr/>
    </dgm:pt>
    <dgm:pt modelId="{F6916E08-A76F-422F-9D3E-0596314B5AB8}" type="pres">
      <dgm:prSet presAssocID="{F23B9C7E-73D8-4E24-8402-CA6CE376DEF9}" presName="parTx" presStyleLbl="revTx" presStyleIdx="1" presStyleCnt="3">
        <dgm:presLayoutVars>
          <dgm:chMax val="0"/>
          <dgm:chPref val="0"/>
        </dgm:presLayoutVars>
      </dgm:prSet>
      <dgm:spPr/>
    </dgm:pt>
    <dgm:pt modelId="{421EA7E3-C9B2-41F8-AB3E-61ACD8F44A2A}" type="pres">
      <dgm:prSet presAssocID="{AF7F2A39-8E7A-4269-B4CC-BA317271503B}" presName="sibTrans" presStyleCnt="0"/>
      <dgm:spPr/>
    </dgm:pt>
    <dgm:pt modelId="{8B51FA86-D4F3-4F1B-84D5-029A51C6A089}" type="pres">
      <dgm:prSet presAssocID="{6B97954B-1E3A-4537-98A7-3CDF06BB4443}" presName="compNode" presStyleCnt="0"/>
      <dgm:spPr/>
    </dgm:pt>
    <dgm:pt modelId="{D4825180-84E6-4ACE-B2C0-C11964D522DF}" type="pres">
      <dgm:prSet presAssocID="{6B97954B-1E3A-4537-98A7-3CDF06BB4443}" presName="bgRect" presStyleLbl="bgShp" presStyleIdx="2" presStyleCnt="3"/>
      <dgm:spPr/>
    </dgm:pt>
    <dgm:pt modelId="{D478B9E1-080D-400C-A191-BE83BAAC9AB4}" type="pres">
      <dgm:prSet presAssocID="{6B97954B-1E3A-4537-98A7-3CDF06BB44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lnica"/>
        </a:ext>
      </dgm:extLst>
    </dgm:pt>
    <dgm:pt modelId="{805B8E31-EBE7-4EC9-B95D-A434ADD75BFA}" type="pres">
      <dgm:prSet presAssocID="{6B97954B-1E3A-4537-98A7-3CDF06BB4443}" presName="spaceRect" presStyleCnt="0"/>
      <dgm:spPr/>
    </dgm:pt>
    <dgm:pt modelId="{07B5DE80-624A-4AC0-B5E1-58883F4A52AC}" type="pres">
      <dgm:prSet presAssocID="{6B97954B-1E3A-4537-98A7-3CDF06BB44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98681B-221E-464A-BF7D-E4E1424A61BA}" type="presOf" srcId="{1AE6270B-FD2A-4C24-8FE3-66F59EF226B3}" destId="{60D03DD2-3DC3-4C77-8269-BD1351EBF22C}" srcOrd="0" destOrd="0" presId="urn:microsoft.com/office/officeart/2018/2/layout/IconVerticalSolidList"/>
    <dgm:cxn modelId="{AD149C30-DF92-495F-A6D4-D4F446DBFE07}" srcId="{A610348F-38F1-482A-9199-5343366DC77E}" destId="{6B97954B-1E3A-4537-98A7-3CDF06BB4443}" srcOrd="2" destOrd="0" parTransId="{C5ED77E7-3E99-4CF0-A288-3F5CCD40579D}" sibTransId="{A10AD2C0-6902-4269-BCBF-935195332498}"/>
    <dgm:cxn modelId="{F114FA33-F988-470B-B5E2-6AE2CD0713C2}" srcId="{A610348F-38F1-482A-9199-5343366DC77E}" destId="{1AE6270B-FD2A-4C24-8FE3-66F59EF226B3}" srcOrd="0" destOrd="0" parTransId="{A03D8132-E4A2-46D1-AA27-FF987289EF79}" sibTransId="{B889F060-AAB8-43E0-8D27-A87D0891B15D}"/>
    <dgm:cxn modelId="{306FC161-7969-41DF-91DC-A3E5FD8F5D78}" type="presOf" srcId="{6B97954B-1E3A-4537-98A7-3CDF06BB4443}" destId="{07B5DE80-624A-4AC0-B5E1-58883F4A52AC}" srcOrd="0" destOrd="0" presId="urn:microsoft.com/office/officeart/2018/2/layout/IconVerticalSolidList"/>
    <dgm:cxn modelId="{C5034AAF-1168-4AB4-B089-5058C18AFE25}" type="presOf" srcId="{A610348F-38F1-482A-9199-5343366DC77E}" destId="{D3B64F8E-BC58-4021-AFFE-57E176ADA127}" srcOrd="0" destOrd="0" presId="urn:microsoft.com/office/officeart/2018/2/layout/IconVerticalSolidList"/>
    <dgm:cxn modelId="{E3F7BDBD-D79B-493C-ABF7-C1B7F6039AD5}" type="presOf" srcId="{F23B9C7E-73D8-4E24-8402-CA6CE376DEF9}" destId="{F6916E08-A76F-422F-9D3E-0596314B5AB8}" srcOrd="0" destOrd="0" presId="urn:microsoft.com/office/officeart/2018/2/layout/IconVerticalSolidList"/>
    <dgm:cxn modelId="{C6CFE1FB-9542-4B67-8B67-8B9A44510FE4}" srcId="{A610348F-38F1-482A-9199-5343366DC77E}" destId="{F23B9C7E-73D8-4E24-8402-CA6CE376DEF9}" srcOrd="1" destOrd="0" parTransId="{1BA8ABBE-4C24-400B-9D68-61E8DCF1DA8E}" sibTransId="{AF7F2A39-8E7A-4269-B4CC-BA317271503B}"/>
    <dgm:cxn modelId="{06D07D57-7C2C-4509-B4D9-7615D75B33FC}" type="presParOf" srcId="{D3B64F8E-BC58-4021-AFFE-57E176ADA127}" destId="{571D9ADB-9E46-41BA-9DE7-31E3F9C64DCC}" srcOrd="0" destOrd="0" presId="urn:microsoft.com/office/officeart/2018/2/layout/IconVerticalSolidList"/>
    <dgm:cxn modelId="{3317533D-8E09-4766-B448-99FA23439E50}" type="presParOf" srcId="{571D9ADB-9E46-41BA-9DE7-31E3F9C64DCC}" destId="{7BC9EA99-6696-4A39-8AD2-3C9498177C11}" srcOrd="0" destOrd="0" presId="urn:microsoft.com/office/officeart/2018/2/layout/IconVerticalSolidList"/>
    <dgm:cxn modelId="{12A5F8ED-CC95-49C9-BB71-B71D8AEFCEAF}" type="presParOf" srcId="{571D9ADB-9E46-41BA-9DE7-31E3F9C64DCC}" destId="{41DBE41F-CF89-48E3-98C9-FF988833CA95}" srcOrd="1" destOrd="0" presId="urn:microsoft.com/office/officeart/2018/2/layout/IconVerticalSolidList"/>
    <dgm:cxn modelId="{F3743DFD-B9BF-403F-A8C9-AED598E8774E}" type="presParOf" srcId="{571D9ADB-9E46-41BA-9DE7-31E3F9C64DCC}" destId="{69EC2D89-4F33-467D-8BE4-FB922864F8BE}" srcOrd="2" destOrd="0" presId="urn:microsoft.com/office/officeart/2018/2/layout/IconVerticalSolidList"/>
    <dgm:cxn modelId="{B9478C4A-FD89-4D2C-8A46-0300822E44F9}" type="presParOf" srcId="{571D9ADB-9E46-41BA-9DE7-31E3F9C64DCC}" destId="{60D03DD2-3DC3-4C77-8269-BD1351EBF22C}" srcOrd="3" destOrd="0" presId="urn:microsoft.com/office/officeart/2018/2/layout/IconVerticalSolidList"/>
    <dgm:cxn modelId="{77FF5707-E75D-4476-8A8E-1112F8F02AD2}" type="presParOf" srcId="{D3B64F8E-BC58-4021-AFFE-57E176ADA127}" destId="{306AA0DE-5365-4BDB-A06E-1F76BFB1F4F4}" srcOrd="1" destOrd="0" presId="urn:microsoft.com/office/officeart/2018/2/layout/IconVerticalSolidList"/>
    <dgm:cxn modelId="{7DB955A9-3F04-4EBC-96F1-47B9EA627D1B}" type="presParOf" srcId="{D3B64F8E-BC58-4021-AFFE-57E176ADA127}" destId="{C9333D79-2B23-429C-8C7F-7A3462A23E56}" srcOrd="2" destOrd="0" presId="urn:microsoft.com/office/officeart/2018/2/layout/IconVerticalSolidList"/>
    <dgm:cxn modelId="{CFC701C6-7205-4502-8B0C-84387E1E5EC0}" type="presParOf" srcId="{C9333D79-2B23-429C-8C7F-7A3462A23E56}" destId="{C7B26806-D88D-4318-AB34-3391D4E5EFD6}" srcOrd="0" destOrd="0" presId="urn:microsoft.com/office/officeart/2018/2/layout/IconVerticalSolidList"/>
    <dgm:cxn modelId="{06BBBA12-39B0-4E64-96D2-FE23838B378B}" type="presParOf" srcId="{C9333D79-2B23-429C-8C7F-7A3462A23E56}" destId="{AE7136DD-5EE9-4E73-B446-8E161AA32BC1}" srcOrd="1" destOrd="0" presId="urn:microsoft.com/office/officeart/2018/2/layout/IconVerticalSolidList"/>
    <dgm:cxn modelId="{33DD96E9-F015-4709-A579-1FEE5D8B2F6D}" type="presParOf" srcId="{C9333D79-2B23-429C-8C7F-7A3462A23E56}" destId="{849D3F00-6DA8-46F9-B4B7-90E5B3F1AA11}" srcOrd="2" destOrd="0" presId="urn:microsoft.com/office/officeart/2018/2/layout/IconVerticalSolidList"/>
    <dgm:cxn modelId="{7F344EBC-DD3D-4F5F-93EA-C5BB41C9418A}" type="presParOf" srcId="{C9333D79-2B23-429C-8C7F-7A3462A23E56}" destId="{F6916E08-A76F-422F-9D3E-0596314B5AB8}" srcOrd="3" destOrd="0" presId="urn:microsoft.com/office/officeart/2018/2/layout/IconVerticalSolidList"/>
    <dgm:cxn modelId="{D6EDBE9B-BCD0-4240-9277-35F84C42E94F}" type="presParOf" srcId="{D3B64F8E-BC58-4021-AFFE-57E176ADA127}" destId="{421EA7E3-C9B2-41F8-AB3E-61ACD8F44A2A}" srcOrd="3" destOrd="0" presId="urn:microsoft.com/office/officeart/2018/2/layout/IconVerticalSolidList"/>
    <dgm:cxn modelId="{9BA62D51-89F0-49AB-8687-E96DA6C84FC4}" type="presParOf" srcId="{D3B64F8E-BC58-4021-AFFE-57E176ADA127}" destId="{8B51FA86-D4F3-4F1B-84D5-029A51C6A089}" srcOrd="4" destOrd="0" presId="urn:microsoft.com/office/officeart/2018/2/layout/IconVerticalSolidList"/>
    <dgm:cxn modelId="{9842A9EC-A703-46BF-991C-5A7D7516BC68}" type="presParOf" srcId="{8B51FA86-D4F3-4F1B-84D5-029A51C6A089}" destId="{D4825180-84E6-4ACE-B2C0-C11964D522DF}" srcOrd="0" destOrd="0" presId="urn:microsoft.com/office/officeart/2018/2/layout/IconVerticalSolidList"/>
    <dgm:cxn modelId="{77482AD0-72D6-4AE5-A974-17DDB4BA4035}" type="presParOf" srcId="{8B51FA86-D4F3-4F1B-84D5-029A51C6A089}" destId="{D478B9E1-080D-400C-A191-BE83BAAC9AB4}" srcOrd="1" destOrd="0" presId="urn:microsoft.com/office/officeart/2018/2/layout/IconVerticalSolidList"/>
    <dgm:cxn modelId="{35C4D262-91B1-471C-8AD3-13B9E4404C87}" type="presParOf" srcId="{8B51FA86-D4F3-4F1B-84D5-029A51C6A089}" destId="{805B8E31-EBE7-4EC9-B95D-A434ADD75BFA}" srcOrd="2" destOrd="0" presId="urn:microsoft.com/office/officeart/2018/2/layout/IconVerticalSolidList"/>
    <dgm:cxn modelId="{516D940C-13A5-4701-80F4-06DA5F40EFC8}" type="presParOf" srcId="{8B51FA86-D4F3-4F1B-84D5-029A51C6A089}" destId="{07B5DE80-624A-4AC0-B5E1-58883F4A52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76267-3DBA-4616-A2F7-31A0C8E031E5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022CC-7AA5-43F3-BA0E-A2832F58C274}">
      <dgm:prSet/>
      <dgm:spPr/>
      <dgm:t>
        <a:bodyPr/>
        <a:lstStyle/>
        <a:p>
          <a:r>
            <a:rPr lang="it-IT" b="1"/>
            <a:t>Accedi a formazione innovativa, ricerca e risorse pensate per gli infermieri oncologici.</a:t>
          </a:r>
        </a:p>
      </dgm:t>
    </dgm:pt>
    <dgm:pt modelId="{7017E5E7-734B-4E54-94BC-C0AD2C778BE6}" type="parTrans" cxnId="{871E3639-3C5D-47A0-9C78-A1B6BE1D5F6B}">
      <dgm:prSet/>
      <dgm:spPr/>
      <dgm:t>
        <a:bodyPr/>
        <a:lstStyle/>
        <a:p>
          <a:endParaRPr lang="en-US"/>
        </a:p>
      </dgm:t>
    </dgm:pt>
    <dgm:pt modelId="{001986F2-3A7E-490C-AD98-A9728A43B3C5}" type="sibTrans" cxnId="{871E3639-3C5D-47A0-9C78-A1B6BE1D5F6B}">
      <dgm:prSet/>
      <dgm:spPr/>
      <dgm:t>
        <a:bodyPr/>
        <a:lstStyle/>
        <a:p>
          <a:endParaRPr lang="en-US"/>
        </a:p>
      </dgm:t>
    </dgm:pt>
    <dgm:pt modelId="{E99196C0-A1CE-4E05-A23A-EBBCA1B10319}">
      <dgm:prSet/>
      <dgm:spPr/>
      <dgm:t>
        <a:bodyPr/>
        <a:lstStyle/>
        <a:p>
          <a:r>
            <a:rPr lang="it-IT" b="1"/>
            <a:t>Interagisci con esperti e colleghi per condividere conoscenze e buone pratiche.</a:t>
          </a:r>
        </a:p>
      </dgm:t>
    </dgm:pt>
    <dgm:pt modelId="{F8C71EB4-4F61-41F9-AD71-121738A10B0E}" type="parTrans" cxnId="{2567759E-E9ED-409E-8119-E454AACA9737}">
      <dgm:prSet/>
      <dgm:spPr/>
      <dgm:t>
        <a:bodyPr/>
        <a:lstStyle/>
        <a:p>
          <a:endParaRPr lang="en-US"/>
        </a:p>
      </dgm:t>
    </dgm:pt>
    <dgm:pt modelId="{B87AD11D-70CB-450D-83D3-E371A1A353A5}" type="sibTrans" cxnId="{2567759E-E9ED-409E-8119-E454AACA9737}">
      <dgm:prSet/>
      <dgm:spPr/>
      <dgm:t>
        <a:bodyPr/>
        <a:lstStyle/>
        <a:p>
          <a:endParaRPr lang="en-US"/>
        </a:p>
      </dgm:t>
    </dgm:pt>
    <dgm:pt modelId="{D6F17187-E329-4039-BF90-6D734E33024D}">
      <dgm:prSet/>
      <dgm:spPr/>
      <dgm:t>
        <a:bodyPr/>
        <a:lstStyle/>
        <a:p>
          <a:r>
            <a:rPr lang="it-IT" b="1"/>
            <a:t>Definisci il futuro della cura del cancro attraverso opportunità di advocacy e sviluppo professionale.</a:t>
          </a:r>
        </a:p>
      </dgm:t>
    </dgm:pt>
    <dgm:pt modelId="{BB7AA99E-1E60-46DD-B305-AD3D5477C21D}" type="parTrans" cxnId="{B5E649C3-4C6B-44D1-B6FD-F9C8F5C0D940}">
      <dgm:prSet/>
      <dgm:spPr/>
      <dgm:t>
        <a:bodyPr/>
        <a:lstStyle/>
        <a:p>
          <a:endParaRPr lang="en-US"/>
        </a:p>
      </dgm:t>
    </dgm:pt>
    <dgm:pt modelId="{F8489A4C-D82D-4958-9BB6-BCD885BEE45B}" type="sibTrans" cxnId="{B5E649C3-4C6B-44D1-B6FD-F9C8F5C0D940}">
      <dgm:prSet/>
      <dgm:spPr/>
      <dgm:t>
        <a:bodyPr/>
        <a:lstStyle/>
        <a:p>
          <a:endParaRPr lang="en-US"/>
        </a:p>
      </dgm:t>
    </dgm:pt>
    <dgm:pt modelId="{3D7D4872-9FB0-4BE7-91AF-3ADB7E098D9D}">
      <dgm:prSet/>
      <dgm:spPr/>
      <dgm:t>
        <a:bodyPr/>
        <a:lstStyle/>
        <a:p>
          <a:r>
            <a:rPr lang="it-IT" b="1"/>
            <a:t>Rafforza te stesso. Rafforza i tuoi pazienti. </a:t>
          </a:r>
        </a:p>
        <a:p>
          <a:r>
            <a:rPr lang="it-IT" b="1"/>
            <a:t>Insieme facciamo la differenza.</a:t>
          </a:r>
        </a:p>
      </dgm:t>
    </dgm:pt>
    <dgm:pt modelId="{59ACF4CE-755F-476B-B6D2-C0B70C0A1503}" type="parTrans" cxnId="{07CE8E8D-6CC2-4E5A-A55D-F5F93827DABF}">
      <dgm:prSet/>
      <dgm:spPr/>
      <dgm:t>
        <a:bodyPr/>
        <a:lstStyle/>
        <a:p>
          <a:endParaRPr lang="en-US"/>
        </a:p>
      </dgm:t>
    </dgm:pt>
    <dgm:pt modelId="{1A371A3C-3E44-4D3A-8008-59FC8310CE9E}" type="sibTrans" cxnId="{07CE8E8D-6CC2-4E5A-A55D-F5F93827DABF}">
      <dgm:prSet/>
      <dgm:spPr/>
      <dgm:t>
        <a:bodyPr/>
        <a:lstStyle/>
        <a:p>
          <a:endParaRPr lang="en-US"/>
        </a:p>
      </dgm:t>
    </dgm:pt>
    <dgm:pt modelId="{6665DD19-5E03-408E-B26D-D420947B697F}">
      <dgm:prSet/>
      <dgm:spPr/>
      <dgm:t>
        <a:bodyPr/>
        <a:lstStyle/>
        <a:p>
          <a:r>
            <a:rPr lang="it-IT" b="1"/>
            <a:t>Sii il cambiamento</a:t>
          </a:r>
          <a:br>
            <a:rPr lang="it-IT" b="1"/>
          </a:br>
          <a:r>
            <a:rPr lang="it-IT" b="1"/>
            <a:t>nell'infermieristica oncologica — unisciti a EONS oggi!</a:t>
          </a:r>
        </a:p>
      </dgm:t>
    </dgm:pt>
    <dgm:pt modelId="{0AD3DDDE-1E1F-4440-BE35-F0A638E85944}" type="parTrans" cxnId="{E6EA0E77-4801-4793-A2C4-ED43AE381EEC}">
      <dgm:prSet/>
      <dgm:spPr/>
      <dgm:t>
        <a:bodyPr/>
        <a:lstStyle/>
        <a:p>
          <a:endParaRPr lang="en-US"/>
        </a:p>
      </dgm:t>
    </dgm:pt>
    <dgm:pt modelId="{E0749838-BB82-48FF-9E72-69D7EBD4DD81}" type="sibTrans" cxnId="{E6EA0E77-4801-4793-A2C4-ED43AE381EEC}">
      <dgm:prSet/>
      <dgm:spPr/>
      <dgm:t>
        <a:bodyPr/>
        <a:lstStyle/>
        <a:p>
          <a:endParaRPr lang="en-US"/>
        </a:p>
      </dgm:t>
    </dgm:pt>
    <dgm:pt modelId="{7EC9D735-3B4C-4946-9A56-A33BEF3B93FD}" type="pres">
      <dgm:prSet presAssocID="{3FA76267-3DBA-4616-A2F7-31A0C8E031E5}" presName="compositeShape" presStyleCnt="0">
        <dgm:presLayoutVars>
          <dgm:chMax val="7"/>
          <dgm:dir/>
          <dgm:resizeHandles val="exact"/>
        </dgm:presLayoutVars>
      </dgm:prSet>
      <dgm:spPr/>
    </dgm:pt>
    <dgm:pt modelId="{81E353A0-D5CC-4BA2-9D20-427255CDF1F4}" type="pres">
      <dgm:prSet presAssocID="{3FA76267-3DBA-4616-A2F7-31A0C8E031E5}" presName="wedge1" presStyleLbl="node1" presStyleIdx="0" presStyleCnt="5"/>
      <dgm:spPr/>
    </dgm:pt>
    <dgm:pt modelId="{88BE6D11-F870-423E-B879-FB67D429F8C1}" type="pres">
      <dgm:prSet presAssocID="{3FA76267-3DBA-4616-A2F7-31A0C8E031E5}" presName="dummy1a" presStyleCnt="0"/>
      <dgm:spPr/>
    </dgm:pt>
    <dgm:pt modelId="{ED44A87C-991E-4DE8-A8BF-EBF44FC03000}" type="pres">
      <dgm:prSet presAssocID="{3FA76267-3DBA-4616-A2F7-31A0C8E031E5}" presName="dummy1b" presStyleCnt="0"/>
      <dgm:spPr/>
    </dgm:pt>
    <dgm:pt modelId="{9FE5BA1D-A32E-4AF7-87F3-D5D6C3EA5681}" type="pres">
      <dgm:prSet presAssocID="{3FA76267-3DBA-4616-A2F7-31A0C8E031E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5E38023-344C-41F6-B026-639931101CE7}" type="pres">
      <dgm:prSet presAssocID="{3FA76267-3DBA-4616-A2F7-31A0C8E031E5}" presName="wedge2" presStyleLbl="node1" presStyleIdx="1" presStyleCnt="5"/>
      <dgm:spPr/>
    </dgm:pt>
    <dgm:pt modelId="{3804C335-F461-4EF2-A230-55DE2A32ADEB}" type="pres">
      <dgm:prSet presAssocID="{3FA76267-3DBA-4616-A2F7-31A0C8E031E5}" presName="dummy2a" presStyleCnt="0"/>
      <dgm:spPr/>
    </dgm:pt>
    <dgm:pt modelId="{26F0F2DA-FE05-4CC8-8E99-681B339DBE4C}" type="pres">
      <dgm:prSet presAssocID="{3FA76267-3DBA-4616-A2F7-31A0C8E031E5}" presName="dummy2b" presStyleCnt="0"/>
      <dgm:spPr/>
    </dgm:pt>
    <dgm:pt modelId="{99083144-5F6B-4688-ABE5-80735B694D50}" type="pres">
      <dgm:prSet presAssocID="{3FA76267-3DBA-4616-A2F7-31A0C8E031E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CC3E7AB-1253-4CCD-8959-E2776817FCDE}" type="pres">
      <dgm:prSet presAssocID="{3FA76267-3DBA-4616-A2F7-31A0C8E031E5}" presName="wedge3" presStyleLbl="node1" presStyleIdx="2" presStyleCnt="5"/>
      <dgm:spPr/>
    </dgm:pt>
    <dgm:pt modelId="{C6BBA1FB-8A38-49E2-84B0-D7606B30308D}" type="pres">
      <dgm:prSet presAssocID="{3FA76267-3DBA-4616-A2F7-31A0C8E031E5}" presName="dummy3a" presStyleCnt="0"/>
      <dgm:spPr/>
    </dgm:pt>
    <dgm:pt modelId="{42350BCC-19A7-4552-B978-5A6176986CAD}" type="pres">
      <dgm:prSet presAssocID="{3FA76267-3DBA-4616-A2F7-31A0C8E031E5}" presName="dummy3b" presStyleCnt="0"/>
      <dgm:spPr/>
    </dgm:pt>
    <dgm:pt modelId="{41FA0188-0FDE-4575-8965-BEB942C2F6A7}" type="pres">
      <dgm:prSet presAssocID="{3FA76267-3DBA-4616-A2F7-31A0C8E031E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8F186EC-BA5B-41E8-8954-F0115D3314B3}" type="pres">
      <dgm:prSet presAssocID="{3FA76267-3DBA-4616-A2F7-31A0C8E031E5}" presName="wedge4" presStyleLbl="node1" presStyleIdx="3" presStyleCnt="5"/>
      <dgm:spPr/>
    </dgm:pt>
    <dgm:pt modelId="{06A20046-91C8-413A-AD12-FB707047C062}" type="pres">
      <dgm:prSet presAssocID="{3FA76267-3DBA-4616-A2F7-31A0C8E031E5}" presName="dummy4a" presStyleCnt="0"/>
      <dgm:spPr/>
    </dgm:pt>
    <dgm:pt modelId="{4F458FB9-5B92-4C3C-93FF-CFD254C610E1}" type="pres">
      <dgm:prSet presAssocID="{3FA76267-3DBA-4616-A2F7-31A0C8E031E5}" presName="dummy4b" presStyleCnt="0"/>
      <dgm:spPr/>
    </dgm:pt>
    <dgm:pt modelId="{FB125EDC-D40F-45D8-8521-16B3C3D98783}" type="pres">
      <dgm:prSet presAssocID="{3FA76267-3DBA-4616-A2F7-31A0C8E031E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896D49E-F9AA-4BF7-BC98-65D13D792E1C}" type="pres">
      <dgm:prSet presAssocID="{3FA76267-3DBA-4616-A2F7-31A0C8E031E5}" presName="wedge5" presStyleLbl="node1" presStyleIdx="4" presStyleCnt="5"/>
      <dgm:spPr/>
    </dgm:pt>
    <dgm:pt modelId="{9AF5B23D-40FD-40FD-B3D4-844BAD756324}" type="pres">
      <dgm:prSet presAssocID="{3FA76267-3DBA-4616-A2F7-31A0C8E031E5}" presName="dummy5a" presStyleCnt="0"/>
      <dgm:spPr/>
    </dgm:pt>
    <dgm:pt modelId="{ECF10759-B75A-441A-8DA6-7254F0C42F8E}" type="pres">
      <dgm:prSet presAssocID="{3FA76267-3DBA-4616-A2F7-31A0C8E031E5}" presName="dummy5b" presStyleCnt="0"/>
      <dgm:spPr/>
    </dgm:pt>
    <dgm:pt modelId="{6F7FF857-617D-4C48-8E8C-92DF3C430C97}" type="pres">
      <dgm:prSet presAssocID="{3FA76267-3DBA-4616-A2F7-31A0C8E031E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895717B-B02C-4336-BACD-CE3C09B6BF26}" type="pres">
      <dgm:prSet presAssocID="{001986F2-3A7E-490C-AD98-A9728A43B3C5}" presName="arrowWedge1" presStyleLbl="fgSibTrans2D1" presStyleIdx="0" presStyleCnt="5"/>
      <dgm:spPr/>
    </dgm:pt>
    <dgm:pt modelId="{6E093704-19AB-4D18-BAB6-9D37DAF1D135}" type="pres">
      <dgm:prSet presAssocID="{B87AD11D-70CB-450D-83D3-E371A1A353A5}" presName="arrowWedge2" presStyleLbl="fgSibTrans2D1" presStyleIdx="1" presStyleCnt="5"/>
      <dgm:spPr/>
    </dgm:pt>
    <dgm:pt modelId="{96657040-9024-4FBB-B6B0-905A865E9AA9}" type="pres">
      <dgm:prSet presAssocID="{F8489A4C-D82D-4958-9BB6-BCD885BEE45B}" presName="arrowWedge3" presStyleLbl="fgSibTrans2D1" presStyleIdx="2" presStyleCnt="5"/>
      <dgm:spPr/>
    </dgm:pt>
    <dgm:pt modelId="{9DA2C3B7-4C13-4965-BDAA-EAF58543A1C9}" type="pres">
      <dgm:prSet presAssocID="{1A371A3C-3E44-4D3A-8008-59FC8310CE9E}" presName="arrowWedge4" presStyleLbl="fgSibTrans2D1" presStyleIdx="3" presStyleCnt="5"/>
      <dgm:spPr/>
    </dgm:pt>
    <dgm:pt modelId="{0B3621C7-0B72-44B5-B82D-40B7D7756AD5}" type="pres">
      <dgm:prSet presAssocID="{E0749838-BB82-48FF-9E72-69D7EBD4DD81}" presName="arrowWedge5" presStyleLbl="fgSibTrans2D1" presStyleIdx="4" presStyleCnt="5"/>
      <dgm:spPr/>
    </dgm:pt>
  </dgm:ptLst>
  <dgm:cxnLst>
    <dgm:cxn modelId="{8AFE8512-271C-4984-B68E-23947043C3D7}" type="presOf" srcId="{3FA76267-3DBA-4616-A2F7-31A0C8E031E5}" destId="{7EC9D735-3B4C-4946-9A56-A33BEF3B93FD}" srcOrd="0" destOrd="0" presId="urn:microsoft.com/office/officeart/2005/8/layout/cycle8"/>
    <dgm:cxn modelId="{42B86313-D783-45F9-ACDC-A9396A3EBDF6}" type="presOf" srcId="{3D7D4872-9FB0-4BE7-91AF-3ADB7E098D9D}" destId="{FB125EDC-D40F-45D8-8521-16B3C3D98783}" srcOrd="1" destOrd="0" presId="urn:microsoft.com/office/officeart/2005/8/layout/cycle8"/>
    <dgm:cxn modelId="{86672424-2586-4BE7-B335-2149674A600E}" type="presOf" srcId="{E99196C0-A1CE-4E05-A23A-EBBCA1B10319}" destId="{05E38023-344C-41F6-B026-639931101CE7}" srcOrd="0" destOrd="0" presId="urn:microsoft.com/office/officeart/2005/8/layout/cycle8"/>
    <dgm:cxn modelId="{871E3639-3C5D-47A0-9C78-A1B6BE1D5F6B}" srcId="{3FA76267-3DBA-4616-A2F7-31A0C8E031E5}" destId="{0E3022CC-7AA5-43F3-BA0E-A2832F58C274}" srcOrd="0" destOrd="0" parTransId="{7017E5E7-734B-4E54-94BC-C0AD2C778BE6}" sibTransId="{001986F2-3A7E-490C-AD98-A9728A43B3C5}"/>
    <dgm:cxn modelId="{FC0F916C-5916-40E4-B5F5-5BC0FF878FE6}" type="presOf" srcId="{3D7D4872-9FB0-4BE7-91AF-3ADB7E098D9D}" destId="{A8F186EC-BA5B-41E8-8954-F0115D3314B3}" srcOrd="0" destOrd="0" presId="urn:microsoft.com/office/officeart/2005/8/layout/cycle8"/>
    <dgm:cxn modelId="{E6EA0E77-4801-4793-A2C4-ED43AE381EEC}" srcId="{3FA76267-3DBA-4616-A2F7-31A0C8E031E5}" destId="{6665DD19-5E03-408E-B26D-D420947B697F}" srcOrd="4" destOrd="0" parTransId="{0AD3DDDE-1E1F-4440-BE35-F0A638E85944}" sibTransId="{E0749838-BB82-48FF-9E72-69D7EBD4DD81}"/>
    <dgm:cxn modelId="{385D7977-294E-495A-9D5A-A098B482F4C4}" type="presOf" srcId="{D6F17187-E329-4039-BF90-6D734E33024D}" destId="{BCC3E7AB-1253-4CCD-8959-E2776817FCDE}" srcOrd="0" destOrd="0" presId="urn:microsoft.com/office/officeart/2005/8/layout/cycle8"/>
    <dgm:cxn modelId="{40EE1079-5753-4625-B7ED-E50EE3D073EA}" type="presOf" srcId="{6665DD19-5E03-408E-B26D-D420947B697F}" destId="{6F7FF857-617D-4C48-8E8C-92DF3C430C97}" srcOrd="1" destOrd="0" presId="urn:microsoft.com/office/officeart/2005/8/layout/cycle8"/>
    <dgm:cxn modelId="{BBAD6882-A3AD-4351-885A-DE822EF504AE}" type="presOf" srcId="{0E3022CC-7AA5-43F3-BA0E-A2832F58C274}" destId="{9FE5BA1D-A32E-4AF7-87F3-D5D6C3EA5681}" srcOrd="1" destOrd="0" presId="urn:microsoft.com/office/officeart/2005/8/layout/cycle8"/>
    <dgm:cxn modelId="{07CE8E8D-6CC2-4E5A-A55D-F5F93827DABF}" srcId="{3FA76267-3DBA-4616-A2F7-31A0C8E031E5}" destId="{3D7D4872-9FB0-4BE7-91AF-3ADB7E098D9D}" srcOrd="3" destOrd="0" parTransId="{59ACF4CE-755F-476B-B6D2-C0B70C0A1503}" sibTransId="{1A371A3C-3E44-4D3A-8008-59FC8310CE9E}"/>
    <dgm:cxn modelId="{362F1496-1D9A-4311-BF03-5C1D7707BA1E}" type="presOf" srcId="{6665DD19-5E03-408E-B26D-D420947B697F}" destId="{E896D49E-F9AA-4BF7-BC98-65D13D792E1C}" srcOrd="0" destOrd="0" presId="urn:microsoft.com/office/officeart/2005/8/layout/cycle8"/>
    <dgm:cxn modelId="{2567759E-E9ED-409E-8119-E454AACA9737}" srcId="{3FA76267-3DBA-4616-A2F7-31A0C8E031E5}" destId="{E99196C0-A1CE-4E05-A23A-EBBCA1B10319}" srcOrd="1" destOrd="0" parTransId="{F8C71EB4-4F61-41F9-AD71-121738A10B0E}" sibTransId="{B87AD11D-70CB-450D-83D3-E371A1A353A5}"/>
    <dgm:cxn modelId="{46B445BA-7B77-49E6-BA26-D876C7568691}" type="presOf" srcId="{E99196C0-A1CE-4E05-A23A-EBBCA1B10319}" destId="{99083144-5F6B-4688-ABE5-80735B694D50}" srcOrd="1" destOrd="0" presId="urn:microsoft.com/office/officeart/2005/8/layout/cycle8"/>
    <dgm:cxn modelId="{B5E649C3-4C6B-44D1-B6FD-F9C8F5C0D940}" srcId="{3FA76267-3DBA-4616-A2F7-31A0C8E031E5}" destId="{D6F17187-E329-4039-BF90-6D734E33024D}" srcOrd="2" destOrd="0" parTransId="{BB7AA99E-1E60-46DD-B305-AD3D5477C21D}" sibTransId="{F8489A4C-D82D-4958-9BB6-BCD885BEE45B}"/>
    <dgm:cxn modelId="{8DB360E7-E4AE-4EC2-8359-C1E907E5CA28}" type="presOf" srcId="{0E3022CC-7AA5-43F3-BA0E-A2832F58C274}" destId="{81E353A0-D5CC-4BA2-9D20-427255CDF1F4}" srcOrd="0" destOrd="0" presId="urn:microsoft.com/office/officeart/2005/8/layout/cycle8"/>
    <dgm:cxn modelId="{E33010EE-85D5-4E03-B999-28297CC9A355}" type="presOf" srcId="{D6F17187-E329-4039-BF90-6D734E33024D}" destId="{41FA0188-0FDE-4575-8965-BEB942C2F6A7}" srcOrd="1" destOrd="0" presId="urn:microsoft.com/office/officeart/2005/8/layout/cycle8"/>
    <dgm:cxn modelId="{DAC13992-07A9-4200-9A74-F117484C2AAC}" type="presParOf" srcId="{7EC9D735-3B4C-4946-9A56-A33BEF3B93FD}" destId="{81E353A0-D5CC-4BA2-9D20-427255CDF1F4}" srcOrd="0" destOrd="0" presId="urn:microsoft.com/office/officeart/2005/8/layout/cycle8"/>
    <dgm:cxn modelId="{CB0719D0-E87E-473A-96B4-761538952B3D}" type="presParOf" srcId="{7EC9D735-3B4C-4946-9A56-A33BEF3B93FD}" destId="{88BE6D11-F870-423E-B879-FB67D429F8C1}" srcOrd="1" destOrd="0" presId="urn:microsoft.com/office/officeart/2005/8/layout/cycle8"/>
    <dgm:cxn modelId="{A6A345EC-3BD5-432A-A827-41F0A85AB692}" type="presParOf" srcId="{7EC9D735-3B4C-4946-9A56-A33BEF3B93FD}" destId="{ED44A87C-991E-4DE8-A8BF-EBF44FC03000}" srcOrd="2" destOrd="0" presId="urn:microsoft.com/office/officeart/2005/8/layout/cycle8"/>
    <dgm:cxn modelId="{A9AC6103-9707-4C34-8B3C-6D05443E7A00}" type="presParOf" srcId="{7EC9D735-3B4C-4946-9A56-A33BEF3B93FD}" destId="{9FE5BA1D-A32E-4AF7-87F3-D5D6C3EA5681}" srcOrd="3" destOrd="0" presId="urn:microsoft.com/office/officeart/2005/8/layout/cycle8"/>
    <dgm:cxn modelId="{3FD78F69-D7CC-4E43-B642-D8A2B73DB82A}" type="presParOf" srcId="{7EC9D735-3B4C-4946-9A56-A33BEF3B93FD}" destId="{05E38023-344C-41F6-B026-639931101CE7}" srcOrd="4" destOrd="0" presId="urn:microsoft.com/office/officeart/2005/8/layout/cycle8"/>
    <dgm:cxn modelId="{860D21C7-E4AB-4F6A-B367-C4B4828ED5A6}" type="presParOf" srcId="{7EC9D735-3B4C-4946-9A56-A33BEF3B93FD}" destId="{3804C335-F461-4EF2-A230-55DE2A32ADEB}" srcOrd="5" destOrd="0" presId="urn:microsoft.com/office/officeart/2005/8/layout/cycle8"/>
    <dgm:cxn modelId="{9E00BC64-D5AE-410C-B293-5C92E45BBA00}" type="presParOf" srcId="{7EC9D735-3B4C-4946-9A56-A33BEF3B93FD}" destId="{26F0F2DA-FE05-4CC8-8E99-681B339DBE4C}" srcOrd="6" destOrd="0" presId="urn:microsoft.com/office/officeart/2005/8/layout/cycle8"/>
    <dgm:cxn modelId="{E1AD0166-1C8D-49DB-B4DC-8ADABBFD1B50}" type="presParOf" srcId="{7EC9D735-3B4C-4946-9A56-A33BEF3B93FD}" destId="{99083144-5F6B-4688-ABE5-80735B694D50}" srcOrd="7" destOrd="0" presId="urn:microsoft.com/office/officeart/2005/8/layout/cycle8"/>
    <dgm:cxn modelId="{F12F28E4-615B-4672-8997-CCFA3724BDB8}" type="presParOf" srcId="{7EC9D735-3B4C-4946-9A56-A33BEF3B93FD}" destId="{BCC3E7AB-1253-4CCD-8959-E2776817FCDE}" srcOrd="8" destOrd="0" presId="urn:microsoft.com/office/officeart/2005/8/layout/cycle8"/>
    <dgm:cxn modelId="{17864966-573D-4786-8895-79813617983D}" type="presParOf" srcId="{7EC9D735-3B4C-4946-9A56-A33BEF3B93FD}" destId="{C6BBA1FB-8A38-49E2-84B0-D7606B30308D}" srcOrd="9" destOrd="0" presId="urn:microsoft.com/office/officeart/2005/8/layout/cycle8"/>
    <dgm:cxn modelId="{AB7E1EB0-F2BE-44AD-BE66-D1E8A12A1377}" type="presParOf" srcId="{7EC9D735-3B4C-4946-9A56-A33BEF3B93FD}" destId="{42350BCC-19A7-4552-B978-5A6176986CAD}" srcOrd="10" destOrd="0" presId="urn:microsoft.com/office/officeart/2005/8/layout/cycle8"/>
    <dgm:cxn modelId="{C680AF0B-A775-4672-B8ED-C6B4CA875048}" type="presParOf" srcId="{7EC9D735-3B4C-4946-9A56-A33BEF3B93FD}" destId="{41FA0188-0FDE-4575-8965-BEB942C2F6A7}" srcOrd="11" destOrd="0" presId="urn:microsoft.com/office/officeart/2005/8/layout/cycle8"/>
    <dgm:cxn modelId="{C4905933-46E9-4072-9D98-8FEDDAA7807A}" type="presParOf" srcId="{7EC9D735-3B4C-4946-9A56-A33BEF3B93FD}" destId="{A8F186EC-BA5B-41E8-8954-F0115D3314B3}" srcOrd="12" destOrd="0" presId="urn:microsoft.com/office/officeart/2005/8/layout/cycle8"/>
    <dgm:cxn modelId="{357AB23F-E495-49FB-B885-4C051DA78013}" type="presParOf" srcId="{7EC9D735-3B4C-4946-9A56-A33BEF3B93FD}" destId="{06A20046-91C8-413A-AD12-FB707047C062}" srcOrd="13" destOrd="0" presId="urn:microsoft.com/office/officeart/2005/8/layout/cycle8"/>
    <dgm:cxn modelId="{488161C1-3250-47FE-8825-342FFA759D4B}" type="presParOf" srcId="{7EC9D735-3B4C-4946-9A56-A33BEF3B93FD}" destId="{4F458FB9-5B92-4C3C-93FF-CFD254C610E1}" srcOrd="14" destOrd="0" presId="urn:microsoft.com/office/officeart/2005/8/layout/cycle8"/>
    <dgm:cxn modelId="{DD099607-375F-4088-B5BA-EB6A321D11BB}" type="presParOf" srcId="{7EC9D735-3B4C-4946-9A56-A33BEF3B93FD}" destId="{FB125EDC-D40F-45D8-8521-16B3C3D98783}" srcOrd="15" destOrd="0" presId="urn:microsoft.com/office/officeart/2005/8/layout/cycle8"/>
    <dgm:cxn modelId="{EDF1B600-786D-47E5-8410-24259C914B6C}" type="presParOf" srcId="{7EC9D735-3B4C-4946-9A56-A33BEF3B93FD}" destId="{E896D49E-F9AA-4BF7-BC98-65D13D792E1C}" srcOrd="16" destOrd="0" presId="urn:microsoft.com/office/officeart/2005/8/layout/cycle8"/>
    <dgm:cxn modelId="{954E11F7-6737-474C-BA15-AD2254B62424}" type="presParOf" srcId="{7EC9D735-3B4C-4946-9A56-A33BEF3B93FD}" destId="{9AF5B23D-40FD-40FD-B3D4-844BAD756324}" srcOrd="17" destOrd="0" presId="urn:microsoft.com/office/officeart/2005/8/layout/cycle8"/>
    <dgm:cxn modelId="{030C9024-9D76-4A7B-9F58-55436353C105}" type="presParOf" srcId="{7EC9D735-3B4C-4946-9A56-A33BEF3B93FD}" destId="{ECF10759-B75A-441A-8DA6-7254F0C42F8E}" srcOrd="18" destOrd="0" presId="urn:microsoft.com/office/officeart/2005/8/layout/cycle8"/>
    <dgm:cxn modelId="{0576B1CA-86EE-410D-9343-3CDAEFF0D25E}" type="presParOf" srcId="{7EC9D735-3B4C-4946-9A56-A33BEF3B93FD}" destId="{6F7FF857-617D-4C48-8E8C-92DF3C430C97}" srcOrd="19" destOrd="0" presId="urn:microsoft.com/office/officeart/2005/8/layout/cycle8"/>
    <dgm:cxn modelId="{B2264F90-47E9-46F0-8C2F-06B5009BFAEB}" type="presParOf" srcId="{7EC9D735-3B4C-4946-9A56-A33BEF3B93FD}" destId="{D895717B-B02C-4336-BACD-CE3C09B6BF26}" srcOrd="20" destOrd="0" presId="urn:microsoft.com/office/officeart/2005/8/layout/cycle8"/>
    <dgm:cxn modelId="{57983751-4F1E-46A7-8A17-3C68D9BCDAA9}" type="presParOf" srcId="{7EC9D735-3B4C-4946-9A56-A33BEF3B93FD}" destId="{6E093704-19AB-4D18-BAB6-9D37DAF1D135}" srcOrd="21" destOrd="0" presId="urn:microsoft.com/office/officeart/2005/8/layout/cycle8"/>
    <dgm:cxn modelId="{2D9711F0-29DA-4086-A3F0-F65F3F0D6629}" type="presParOf" srcId="{7EC9D735-3B4C-4946-9A56-A33BEF3B93FD}" destId="{96657040-9024-4FBB-B6B0-905A865E9AA9}" srcOrd="22" destOrd="0" presId="urn:microsoft.com/office/officeart/2005/8/layout/cycle8"/>
    <dgm:cxn modelId="{CAD7ED05-ED5F-40ED-B1EA-A252B6D91065}" type="presParOf" srcId="{7EC9D735-3B4C-4946-9A56-A33BEF3B93FD}" destId="{9DA2C3B7-4C13-4965-BDAA-EAF58543A1C9}" srcOrd="23" destOrd="0" presId="urn:microsoft.com/office/officeart/2005/8/layout/cycle8"/>
    <dgm:cxn modelId="{51290905-0588-4D7C-BDF3-2C5457DB11BD}" type="presParOf" srcId="{7EC9D735-3B4C-4946-9A56-A33BEF3B93FD}" destId="{0B3621C7-0B72-44B5-B82D-40B7D7756AD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B41F-81EB-471E-AA1A-15CF62752459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073EE6-CE2F-457A-B35D-1945CD6934B4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/>
            <a:t>Introduzione</a:t>
          </a:r>
          <a:r>
            <a:rPr lang="it-IT" sz="2800" kern="1200"/>
            <a:t>: La European Oncology Nursing Society (EONS) si dedica al sostegno e allo sviluppo dell'infermieristica oncologica in tutta Europa.</a:t>
          </a:r>
        </a:p>
      </dsp:txBody>
      <dsp:txXfrm>
        <a:off x="0" y="0"/>
        <a:ext cx="5181600" cy="2175669"/>
      </dsp:txXfrm>
    </dsp:sp>
    <dsp:sp modelId="{AF876E9C-A112-4C4A-BE16-B7DA61D19F73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E35DB-D5EA-4A43-AED1-A0251A5BA4F9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/>
            <a:t>Missione</a:t>
          </a:r>
          <a:r>
            <a:rPr lang="it-IT" sz="2800" kern="1200"/>
            <a:t>: Migliorare la qualità dell'assistenza sanitaria contro il cancro attraverso l'istruzione, la ricerca e la leadership.</a:t>
          </a:r>
        </a:p>
      </dsp:txBody>
      <dsp:txXfrm>
        <a:off x="0" y="2175669"/>
        <a:ext cx="5181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9EA99-6696-4A39-8AD2-3C9498177C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E41F-CF89-48E3-98C9-FF988833CA9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3DD2-3DC3-4C77-8269-BD1351EBF22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/>
            <a:t>Sviluppo professionale</a:t>
          </a:r>
          <a:r>
            <a:rPr lang="it-IT" sz="2500" kern="1200"/>
            <a:t>: Accesso a risorse formative e workshop per far progredire la tua carriera.</a:t>
          </a:r>
        </a:p>
      </dsp:txBody>
      <dsp:txXfrm>
        <a:off x="1435590" y="531"/>
        <a:ext cx="9080009" cy="1242935"/>
      </dsp:txXfrm>
    </dsp:sp>
    <dsp:sp modelId="{C7B26806-D88D-4318-AB34-3391D4E5EFD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36DD-5EE9-4E73-B446-8E161AA32BC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16E08-A76F-422F-9D3E-0596314B5AB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/>
            <a:t>Opportunità di networking</a:t>
          </a:r>
          <a:r>
            <a:rPr lang="it-IT" sz="2500" kern="1200"/>
            <a:t>: Entra in contatto con una vasta rete di professionisti infermieri oncologici in tutta Europa.</a:t>
          </a:r>
        </a:p>
      </dsp:txBody>
      <dsp:txXfrm>
        <a:off x="1435590" y="1554201"/>
        <a:ext cx="9080009" cy="1242935"/>
      </dsp:txXfrm>
    </dsp:sp>
    <dsp:sp modelId="{D4825180-84E6-4ACE-B2C0-C11964D522D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8B9E1-080D-400C-A191-BE83BAAC9AB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5DE80-624A-4AC0-B5E1-58883F4A52A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/>
            <a:t>Unisciti a comitati e gruppi di lavoro</a:t>
          </a:r>
          <a:r>
            <a:rPr lang="it-IT" sz="2500" kern="1200"/>
            <a:t>: Partecipa a comitati e gruppi di lavoro per dare forma al futuro della professione.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53A0-D5CC-4BA2-9D20-427255CDF1F4}">
      <dsp:nvSpPr>
        <dsp:cNvPr id="0" name=""/>
        <dsp:cNvSpPr/>
      </dsp:nvSpPr>
      <dsp:spPr>
        <a:xfrm>
          <a:off x="3050836" y="373568"/>
          <a:ext cx="5069433" cy="506943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/>
            <a:t>Accedi a formazione innovativa, ricerca e risorse pensate per gli infermieri oncologici.</a:t>
          </a:r>
        </a:p>
      </dsp:txBody>
      <dsp:txXfrm>
        <a:off x="5695391" y="1225716"/>
        <a:ext cx="1629460" cy="1086307"/>
      </dsp:txXfrm>
    </dsp:sp>
    <dsp:sp modelId="{05E38023-344C-41F6-B026-639931101CE7}">
      <dsp:nvSpPr>
        <dsp:cNvPr id="0" name=""/>
        <dsp:cNvSpPr/>
      </dsp:nvSpPr>
      <dsp:spPr>
        <a:xfrm>
          <a:off x="3094288" y="508753"/>
          <a:ext cx="5069433" cy="506943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/>
            <a:t>Interagisci con esperti e colleghi per condividere conoscenze e buone pratiche.</a:t>
          </a:r>
        </a:p>
      </dsp:txBody>
      <dsp:txXfrm>
        <a:off x="6359245" y="2825002"/>
        <a:ext cx="1508759" cy="1207008"/>
      </dsp:txXfrm>
    </dsp:sp>
    <dsp:sp modelId="{BCC3E7AB-1253-4CCD-8959-E2776817FCDE}">
      <dsp:nvSpPr>
        <dsp:cNvPr id="0" name=""/>
        <dsp:cNvSpPr/>
      </dsp:nvSpPr>
      <dsp:spPr>
        <a:xfrm>
          <a:off x="2979623" y="592037"/>
          <a:ext cx="5069433" cy="506943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/>
            <a:t>Definisci il futuro della cura del cancro attraverso opportunità di advocacy e sviluppo professionale.</a:t>
          </a:r>
        </a:p>
      </dsp:txBody>
      <dsp:txXfrm>
        <a:off x="4790135" y="4152711"/>
        <a:ext cx="1448409" cy="1327708"/>
      </dsp:txXfrm>
    </dsp:sp>
    <dsp:sp modelId="{A8F186EC-BA5B-41E8-8954-F0115D3314B3}">
      <dsp:nvSpPr>
        <dsp:cNvPr id="0" name=""/>
        <dsp:cNvSpPr/>
      </dsp:nvSpPr>
      <dsp:spPr>
        <a:xfrm>
          <a:off x="2864957" y="508753"/>
          <a:ext cx="5069433" cy="506943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/>
            <a:t>Rafforza te stesso. Rafforza i tuoi pazienti.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/>
            <a:t>Insieme facciamo la differenza.</a:t>
          </a:r>
        </a:p>
      </dsp:txBody>
      <dsp:txXfrm>
        <a:off x="3160674" y="2825002"/>
        <a:ext cx="1508759" cy="1207008"/>
      </dsp:txXfrm>
    </dsp:sp>
    <dsp:sp modelId="{E896D49E-F9AA-4BF7-BC98-65D13D792E1C}">
      <dsp:nvSpPr>
        <dsp:cNvPr id="0" name=""/>
        <dsp:cNvSpPr/>
      </dsp:nvSpPr>
      <dsp:spPr>
        <a:xfrm>
          <a:off x="2908409" y="373568"/>
          <a:ext cx="5069433" cy="506943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/>
            <a:t>Sii il cambiamento</a:t>
          </a:r>
          <a:br>
            <a:rPr lang="it-IT" sz="1300" b="1" kern="1200"/>
          </a:br>
          <a:r>
            <a:rPr lang="it-IT" sz="1300" b="1" kern="1200"/>
            <a:t>nell'infermieristica oncologica — unisciti a EONS oggi!</a:t>
          </a:r>
        </a:p>
      </dsp:txBody>
      <dsp:txXfrm>
        <a:off x="3703828" y="1225716"/>
        <a:ext cx="1629460" cy="1086307"/>
      </dsp:txXfrm>
    </dsp:sp>
    <dsp:sp modelId="{D895717B-B02C-4336-BACD-CE3C09B6BF26}">
      <dsp:nvSpPr>
        <dsp:cNvPr id="0" name=""/>
        <dsp:cNvSpPr/>
      </dsp:nvSpPr>
      <dsp:spPr>
        <a:xfrm>
          <a:off x="2736775" y="59746"/>
          <a:ext cx="5697077" cy="569707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93704-19AB-4D18-BAB6-9D37DAF1D135}">
      <dsp:nvSpPr>
        <dsp:cNvPr id="0" name=""/>
        <dsp:cNvSpPr/>
      </dsp:nvSpPr>
      <dsp:spPr>
        <a:xfrm>
          <a:off x="2780817" y="194887"/>
          <a:ext cx="5697077" cy="569707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657040-9024-4FBB-B6B0-905A865E9AA9}">
      <dsp:nvSpPr>
        <dsp:cNvPr id="0" name=""/>
        <dsp:cNvSpPr/>
      </dsp:nvSpPr>
      <dsp:spPr>
        <a:xfrm>
          <a:off x="2665801" y="278425"/>
          <a:ext cx="5697077" cy="569707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2C3B7-4C13-4965-BDAA-EAF58543A1C9}">
      <dsp:nvSpPr>
        <dsp:cNvPr id="0" name=""/>
        <dsp:cNvSpPr/>
      </dsp:nvSpPr>
      <dsp:spPr>
        <a:xfrm>
          <a:off x="2550785" y="194887"/>
          <a:ext cx="5697077" cy="569707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621C7-0B72-44B5-B82D-40B7D7756AD5}">
      <dsp:nvSpPr>
        <dsp:cNvPr id="0" name=""/>
        <dsp:cNvSpPr/>
      </dsp:nvSpPr>
      <dsp:spPr>
        <a:xfrm>
          <a:off x="2594826" y="59746"/>
          <a:ext cx="5697077" cy="569707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16B8-EF1B-46D8-AD87-A1E03049C651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FFDA-5FEF-4440-B046-DD23A0CB6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1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FB94B68-7814-4B9E-C86E-8463C570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69183"/>
            <a:ext cx="9144000" cy="11639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52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4113E76-2EB8-05E4-EA10-DF2D20C22475}"/>
              </a:ext>
            </a:extLst>
          </p:cNvPr>
          <p:cNvSpPr/>
          <p:nvPr userDrawn="1"/>
        </p:nvSpPr>
        <p:spPr>
          <a:xfrm>
            <a:off x="10487891" y="48491"/>
            <a:ext cx="1641764" cy="182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FCA9EE-6A0A-A9C8-1AC5-4C9A7F76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290"/>
            <a:ext cx="9144000" cy="19651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8" name="Afbeelding 7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2F491C85-2D49-1CF5-5EF1-BEFC0AA0D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5" y="544802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27944-E7AF-EE81-EA08-ABED8BEC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00304A-C8FA-D032-04AF-06EEF777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52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FB264-196F-D503-95CC-D3E6AEFA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E698E-4AC5-73A2-72C9-8941C298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1BB4E18-63D0-1728-5900-779D4D89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B9DC0-2EF6-6F78-D45D-2EBE26ED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3495A-0B4B-3B6E-6FDA-C46E0619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92BA65-E911-E467-F698-B49ACE94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54ED47F-8B27-6670-73CC-E7ADEE792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7F462-7C65-AF19-DB04-28C2076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7B964-6E21-8F58-9013-C3FB7116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0B8D7A-50F7-FBD8-2599-C1EA6A28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E74486-BD2E-74E2-AD3C-FC5C6B5B8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CFD3D9-368C-6793-2837-6AE712E6D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2915D1B-9DFE-6DF5-98DF-C104BBCC1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34288-0856-E2FD-E80A-412BF374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0F73D1FB-67BA-C79F-30BF-EA17B0930A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3207" y="2829038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63D9B9-9955-9509-C8B1-EF22FD4E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629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4D5580E-C399-9597-9EB0-12DB48BF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A47ADB3B-79B4-70DB-B115-4F96D7177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4747" y="633093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F3A6EFDE-34E4-D078-C666-D8AD843CE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5783" y="1949316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2E4D5634-CA3C-56E9-1E0C-785E92BA2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31038" y="4122274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 Ways to Say THANK YOU – Phrases for Various Situations">
            <a:extLst>
              <a:ext uri="{FF2B5EF4-FFF2-40B4-BE49-F238E27FC236}">
                <a16:creationId xmlns:a16="http://schemas.microsoft.com/office/drawing/2014/main" id="{964D0824-AEB5-ECC4-A7C3-ABE98C86E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7" y="0"/>
            <a:ext cx="6442364" cy="4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descr="Naam">
            <a:extLst>
              <a:ext uri="{FF2B5EF4-FFF2-40B4-BE49-F238E27FC236}">
                <a16:creationId xmlns:a16="http://schemas.microsoft.com/office/drawing/2014/main" id="{5F7EB59B-FD26-1694-DE45-E89F8AC4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2440540"/>
            <a:ext cx="5250872" cy="8302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354AB11-AFDD-34B1-A6EF-9AAE6B9CB32F}"/>
              </a:ext>
            </a:extLst>
          </p:cNvPr>
          <p:cNvGrpSpPr/>
          <p:nvPr userDrawn="1"/>
        </p:nvGrpSpPr>
        <p:grpSpPr>
          <a:xfrm>
            <a:off x="5549724" y="4457792"/>
            <a:ext cx="3478851" cy="2043419"/>
            <a:chOff x="5546843" y="4332926"/>
            <a:chExt cx="3478851" cy="204341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8B20CB5-C55B-193E-1983-3D1D17DD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0" y="4332926"/>
              <a:ext cx="1435659" cy="1263809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1EF18D4B-BA8C-CEC2-B52E-CC3AE9635C95}"/>
                </a:ext>
              </a:extLst>
            </p:cNvPr>
            <p:cNvSpPr txBox="1"/>
            <p:nvPr/>
          </p:nvSpPr>
          <p:spPr>
            <a:xfrm>
              <a:off x="5546843" y="5668459"/>
              <a:ext cx="34788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European Oncology Nursing Society</a:t>
              </a:r>
            </a:p>
            <a:p>
              <a:pPr algn="ctr"/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BLSI- </a:t>
              </a:r>
              <a:r>
                <a:rPr lang="en-GB" sz="800" b="1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bte</a:t>
              </a: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 1.30.30 Clos Chapelle aux Champs 30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1200 Brussels, Belgium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Enterprise number BE 0723635143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endParaRPr lang="en-GB" sz="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Sans Pro" panose="020B0503030403020204" pitchFamily="34" charset="0"/>
              </a:endParaRP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8A3D3A-CE3E-32CC-8E5E-72B92AF4D2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3" y="4332926"/>
            <a:ext cx="2707944" cy="12638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D93FFC-B2F0-E934-8777-F651688B4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8900" y="5668459"/>
            <a:ext cx="3199789" cy="679184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141D635-A74C-EF41-725E-848DF1F76407}"/>
              </a:ext>
            </a:extLst>
          </p:cNvPr>
          <p:cNvCxnSpPr/>
          <p:nvPr userDrawn="1"/>
        </p:nvCxnSpPr>
        <p:spPr>
          <a:xfrm>
            <a:off x="70658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8C21D23-B633-142D-D965-27A0EFD4C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3429000"/>
            <a:ext cx="5251450" cy="8302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EF5A472-0076-E839-2683-46C6D43FF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550" y="634662"/>
            <a:ext cx="1647825" cy="16478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68C8B24-A780-D361-0090-017A12F36209}"/>
              </a:ext>
            </a:extLst>
          </p:cNvPr>
          <p:cNvSpPr txBox="1"/>
          <p:nvPr userDrawn="1"/>
        </p:nvSpPr>
        <p:spPr>
          <a:xfrm>
            <a:off x="1249363" y="4482954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www.cancernurse.eu</a:t>
            </a:r>
            <a:endParaRPr lang="en-GB" sz="1600" dirty="0"/>
          </a:p>
        </p:txBody>
      </p:sp>
      <p:pic>
        <p:nvPicPr>
          <p:cNvPr id="19" name="Graphic 18" descr="E-mail silhouet">
            <a:extLst>
              <a:ext uri="{FF2B5EF4-FFF2-40B4-BE49-F238E27FC236}">
                <a16:creationId xmlns:a16="http://schemas.microsoft.com/office/drawing/2014/main" id="{153F06F4-AB1B-C1E9-EC38-90F4C4BE31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763" y="4964830"/>
            <a:ext cx="399600" cy="399600"/>
          </a:xfrm>
          <a:prstGeom prst="rect">
            <a:avLst/>
          </a:prstGeom>
        </p:spPr>
      </p:pic>
      <p:pic>
        <p:nvPicPr>
          <p:cNvPr id="23" name="Graphic 22" descr="Wereld silhouet">
            <a:extLst>
              <a:ext uri="{FF2B5EF4-FFF2-40B4-BE49-F238E27FC236}">
                <a16:creationId xmlns:a16="http://schemas.microsoft.com/office/drawing/2014/main" id="{A50CB200-224F-E9A6-BEAD-B206398105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253" y="4457792"/>
            <a:ext cx="400110" cy="40011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867DA35-FD7B-FD2E-6475-112CD341D3E4}"/>
              </a:ext>
            </a:extLst>
          </p:cNvPr>
          <p:cNvSpPr txBox="1"/>
          <p:nvPr userDrawn="1"/>
        </p:nvSpPr>
        <p:spPr>
          <a:xfrm>
            <a:off x="1249363" y="5000640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EONS.secretariat@cancernurse.eu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326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7B087A0A-209A-46DF-B78A-4AB38523224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199" y="1561598"/>
            <a:ext cx="8824009" cy="776776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C028E81-8E5C-4344-76D4-847E3A10D4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1EA5DD-7330-2769-1F92-F9B3A838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3A19C-1841-CA5F-E2AF-493ACA52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D0B917-7AEC-4D84-A351-D9D66AC4FB77}"/>
              </a:ext>
            </a:extLst>
          </p:cNvPr>
          <p:cNvSpPr txBox="1"/>
          <p:nvPr userDrawn="1"/>
        </p:nvSpPr>
        <p:spPr>
          <a:xfrm>
            <a:off x="0" y="6721475"/>
            <a:ext cx="12191999" cy="123111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800" b="0" i="0" dirty="0">
              <a:solidFill>
                <a:srgbClr val="2685C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9" name="Afbeelding 8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CD1075CE-B78E-69F9-7E68-9F0CA44E260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65" y="365126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5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L80zcgkGAe3-sHmTs5cbCHkCdFHgHYtcWAUKy3g4r1akkhg/viewform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docs.google.com/forms/d/e/1FAIpQLSdj0vwtdKmS8UDs62GEiRa7iu8uHMCm4Q2Wm2SSmpCCB8bIhA/viewfor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://www.cancernurse.eu/membership/" TargetMode="External"/><Relationship Id="rId4" Type="http://schemas.openxmlformats.org/officeDocument/2006/relationships/hyperlink" Target="https://docs.google.com/forms/d/e/1FAIpQLSdJ6MpXpFLHa8bBkWaU-b3s7wPIk097DWOROCfnxJ4u-9VvOg/view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ancernurse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ancernurse.eu/membership/society-membership-3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00">
            <a:off x="-29692" y="-53067"/>
            <a:ext cx="12251383" cy="6964133"/>
          </a:xfrm>
          <a:custGeom>
            <a:avLst/>
            <a:gdLst/>
            <a:ahLst/>
            <a:cxnLst/>
            <a:rect l="l" t="t" r="r" b="b"/>
            <a:pathLst>
              <a:path w="18377074" h="10446199">
                <a:moveTo>
                  <a:pt x="0" y="159591"/>
                </a:moveTo>
                <a:lnTo>
                  <a:pt x="18287304" y="0"/>
                </a:lnTo>
                <a:lnTo>
                  <a:pt x="18377074" y="10286609"/>
                </a:lnTo>
                <a:lnTo>
                  <a:pt x="89770" y="10446200"/>
                </a:lnTo>
                <a:lnTo>
                  <a:pt x="0" y="159591"/>
                </a:lnTo>
                <a:close/>
              </a:path>
            </a:pathLst>
          </a:custGeom>
          <a:blipFill>
            <a:blip r:embed="rId2"/>
            <a:stretch>
              <a:fillRect l="-4667" t="-23058" r="-11068" b="-29458"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TextBox 3"/>
          <p:cNvSpPr txBox="1"/>
          <p:nvPr/>
        </p:nvSpPr>
        <p:spPr>
          <a:xfrm>
            <a:off x="297349" y="4692338"/>
            <a:ext cx="294677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6"/>
              </a:lnSpc>
            </a:pPr>
            <a:r>
              <a:rPr lang="it-IT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Unisciti a noi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32201" y="192273"/>
            <a:ext cx="6440742" cy="2266121"/>
            <a:chOff x="0" y="0"/>
            <a:chExt cx="2610918" cy="7649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918" cy="764903"/>
            </a:xfrm>
            <a:custGeom>
              <a:avLst/>
              <a:gdLst/>
              <a:ahLst/>
              <a:cxnLst/>
              <a:rect l="l" t="t" r="r" b="b"/>
              <a:pathLst>
                <a:path w="2610918" h="764903">
                  <a:moveTo>
                    <a:pt x="2486458" y="764903"/>
                  </a:moveTo>
                  <a:lnTo>
                    <a:pt x="124460" y="764903"/>
                  </a:lnTo>
                  <a:cubicBezTo>
                    <a:pt x="55880" y="764903"/>
                    <a:pt x="0" y="709023"/>
                    <a:pt x="0" y="6404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6458" y="0"/>
                  </a:lnTo>
                  <a:cubicBezTo>
                    <a:pt x="2555038" y="0"/>
                    <a:pt x="2610918" y="55880"/>
                    <a:pt x="2610918" y="124460"/>
                  </a:cubicBezTo>
                  <a:lnTo>
                    <a:pt x="2610918" y="640443"/>
                  </a:lnTo>
                  <a:cubicBezTo>
                    <a:pt x="2610918" y="709023"/>
                    <a:pt x="2555038" y="764903"/>
                    <a:pt x="2486458" y="764903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8275" y="2446723"/>
            <a:ext cx="2597930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endParaRPr sz="1200"/>
          </a:p>
        </p:txBody>
      </p:sp>
      <p:grpSp>
        <p:nvGrpSpPr>
          <p:cNvPr id="7" name="Group 7"/>
          <p:cNvGrpSpPr/>
          <p:nvPr/>
        </p:nvGrpSpPr>
        <p:grpSpPr>
          <a:xfrm>
            <a:off x="558299" y="463875"/>
            <a:ext cx="7156725" cy="1711247"/>
            <a:chOff x="0" y="1"/>
            <a:chExt cx="14313451" cy="34224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"/>
              <a:ext cx="1250143" cy="1250144"/>
              <a:chOff x="0" y="4"/>
              <a:chExt cx="6350000" cy="63500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"/>
                <a:ext cx="6350000" cy="635000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172352"/>
              <a:ext cx="1250143" cy="1250143"/>
              <a:chOff x="0" y="-21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21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74278" y="445216"/>
              <a:ext cx="501586" cy="359710"/>
            </a:xfrm>
            <a:custGeom>
              <a:avLst/>
              <a:gdLst/>
              <a:ahLst/>
              <a:cxnLst/>
              <a:rect l="l" t="t" r="r" b="b"/>
              <a:pathLst>
                <a:path w="501587" h="359710">
                  <a:moveTo>
                    <a:pt x="0" y="0"/>
                  </a:moveTo>
                  <a:lnTo>
                    <a:pt x="501587" y="0"/>
                  </a:lnTo>
                  <a:lnTo>
                    <a:pt x="501587" y="359709"/>
                  </a:lnTo>
                  <a:lnTo>
                    <a:pt x="0" y="359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34839" y="2592155"/>
              <a:ext cx="580465" cy="410547"/>
            </a:xfrm>
            <a:custGeom>
              <a:avLst/>
              <a:gdLst/>
              <a:ahLst/>
              <a:cxnLst/>
              <a:rect l="l" t="t" r="r" b="b"/>
              <a:pathLst>
                <a:path w="580465" h="410547">
                  <a:moveTo>
                    <a:pt x="0" y="0"/>
                  </a:moveTo>
                  <a:lnTo>
                    <a:pt x="580465" y="0"/>
                  </a:lnTo>
                  <a:lnTo>
                    <a:pt x="580465" y="410547"/>
                  </a:lnTo>
                  <a:lnTo>
                    <a:pt x="0" y="410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23834" y="342247"/>
              <a:ext cx="12389617" cy="72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3"/>
                </a:lnSpc>
                <a:spcBef>
                  <a:spcPct val="0"/>
                </a:spcBef>
              </a:pPr>
              <a:r>
                <a:rPr lang="it-IT" sz="2123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EONS.SECRETARIAT@CANCERNURSE.EU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23834" y="2514603"/>
              <a:ext cx="6921728" cy="721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4"/>
                </a:lnSpc>
                <a:spcBef>
                  <a:spcPct val="0"/>
                </a:spcBef>
              </a:pPr>
              <a:r>
                <a:rPr lang="it-IT" sz="2131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WWW.CANCERNURSE.EU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3602" y="177924"/>
            <a:ext cx="1581270" cy="1571801"/>
          </a:xfrm>
          <a:custGeom>
            <a:avLst/>
            <a:gdLst/>
            <a:ahLst/>
            <a:cxnLst/>
            <a:rect l="l" t="t" r="r" b="b"/>
            <a:pathLst>
              <a:path w="2371905" h="2357702">
                <a:moveTo>
                  <a:pt x="0" y="0"/>
                </a:moveTo>
                <a:lnTo>
                  <a:pt x="2371905" y="0"/>
                </a:lnTo>
                <a:lnTo>
                  <a:pt x="2371905" y="2357702"/>
                </a:lnTo>
                <a:lnTo>
                  <a:pt x="0" y="2357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pic>
        <p:nvPicPr>
          <p:cNvPr id="17" name="Slika 17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6EF63B60-2E29-8979-BDFC-340A8B195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7" y="141769"/>
            <a:ext cx="1655527" cy="164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B10F527-073A-BEEE-57CB-D32C6E3EC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Rezervirano mjesto teksta 2">
            <a:extLst>
              <a:ext uri="{FF2B5EF4-FFF2-40B4-BE49-F238E27FC236}">
                <a16:creationId xmlns:a16="http://schemas.microsoft.com/office/drawing/2014/main" id="{1E340F88-D241-BD98-D66C-EBC482DAD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605823"/>
              </p:ext>
            </p:extLst>
          </p:nvPr>
        </p:nvGraphicFramePr>
        <p:xfrm>
          <a:off x="838200" y="994956"/>
          <a:ext cx="1102868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007CE0E-09DF-FF6B-A362-09BD38A1B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78C1C1A-3C9D-88E3-C529-60E6210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180"/>
            <a:ext cx="9746129" cy="1325563"/>
          </a:xfrm>
        </p:spPr>
        <p:txBody>
          <a:bodyPr/>
          <a:lstStyle/>
          <a:p>
            <a:r>
              <a:rPr lang="it-IT" b="1"/>
              <a:t>Messaggi chiave dei nostri membri</a:t>
            </a:r>
            <a:br>
              <a:rPr lang="it-IT" b="1"/>
            </a:br>
            <a:endParaRPr lang="it-IT" b="1"/>
          </a:p>
        </p:txBody>
      </p:sp>
    </p:spTree>
    <p:extLst>
      <p:ext uri="{BB962C8B-B14F-4D97-AF65-F5344CB8AC3E}">
        <p14:creationId xmlns:p14="http://schemas.microsoft.com/office/powerpoint/2010/main" val="325265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EBDF-E0A1-3CD5-76D2-5448623B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78FF6-5082-BBBD-797B-B8F315F0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it-IT" b="1"/>
              <a:t>Come diventare membro di EONS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D9932-CAA1-7106-1E67-FE2F791A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2945"/>
            <a:ext cx="6847114" cy="4945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dirty="0"/>
              <a:t>Procedura di iscrizione:</a:t>
            </a:r>
            <a:r>
              <a:rPr lang="it-IT" sz="1600" dirty="0"/>
              <a:t> Compilare il modulo di domanda online disponibile sul sito web EONS:</a:t>
            </a:r>
          </a:p>
          <a:p>
            <a:pPr marL="457200" lvl="1" indent="0">
              <a:buNone/>
            </a:pPr>
            <a:r>
              <a:rPr lang="it-IT" sz="1600" dirty="0"/>
              <a:t>A. Individui</a:t>
            </a:r>
            <a:r>
              <a:rPr lang="it-IT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1600" dirty="0"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</a:t>
            </a:r>
            <a:r>
              <a:rPr lang="it-IT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https://docs.google.com/forms/d/e/1FAIpQLSdj0vwtdKmS8UDs62GEiRa7iu8uHMCm4Q2Wm2SSmpCCB8bIhA/viewform</a:t>
            </a:r>
            <a:r>
              <a:rPr lang="it-IT" sz="1600" dirty="0"/>
              <a:t> </a:t>
            </a:r>
          </a:p>
          <a:p>
            <a:pPr marL="457200" lvl="1" indent="0">
              <a:buNone/>
            </a:pPr>
            <a:endParaRPr lang="hr-HR" sz="1600" dirty="0"/>
          </a:p>
          <a:p>
            <a:pPr marL="457200" lvl="1" indent="0">
              <a:buNone/>
            </a:pPr>
            <a:r>
              <a:rPr lang="it-IT" sz="1600" dirty="0"/>
              <a:t>B. Società Nazionale </a:t>
            </a:r>
            <a:r>
              <a:rPr lang="it-IT" sz="1600" dirty="0">
                <a:sym typeface="Wingdings" panose="05000000000000000000" pitchFamily="2" charset="2"/>
              </a:rPr>
              <a:t></a:t>
            </a:r>
            <a:r>
              <a:rPr lang="it-IT" sz="1600" dirty="0"/>
              <a:t> </a:t>
            </a:r>
            <a:r>
              <a:rPr lang="it-IT" sz="1600" dirty="0">
                <a:hlinkClick r:id="rId3"/>
              </a:rPr>
              <a:t>https://docs.google.com/forms/d/e/1FAIpQLScL80zcgkGAe3-sHmTs5cbCHkCdFHgHYtcWAUKy3g4r1akkhg/viewform</a:t>
            </a:r>
            <a:r>
              <a:rPr lang="it-IT" sz="1600" dirty="0"/>
              <a:t> </a:t>
            </a:r>
          </a:p>
          <a:p>
            <a:pPr marL="457200" lvl="1" indent="0">
              <a:buNone/>
            </a:pPr>
            <a:endParaRPr lang="hr-HR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1600" dirty="0"/>
              <a:t>C. Associato </a:t>
            </a:r>
            <a:r>
              <a:rPr lang="it-IT" sz="1600" dirty="0">
                <a:sym typeface="Wingdings" panose="05000000000000000000" pitchFamily="2" charset="2"/>
              </a:rPr>
              <a:t></a:t>
            </a:r>
            <a:r>
              <a:rPr lang="it-IT" sz="1600" dirty="0"/>
              <a:t> </a:t>
            </a:r>
            <a:r>
              <a:rPr lang="it-IT" sz="1600" dirty="0">
                <a:hlinkClick r:id="rId4"/>
              </a:rPr>
              <a:t>https://docs.google.com/forms/d/e/1FAIpQLSdJ6MpXpFLHa8bBkWaU-b3s7wPIk097DWOROCfnxJ4u-9VvOg/viewform</a:t>
            </a:r>
            <a:r>
              <a:rPr lang="it-IT" sz="1600" dirty="0"/>
              <a:t> 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it-IT" sz="1600" b="1" dirty="0"/>
              <a:t>Istruzioni per il pagamento</a:t>
            </a:r>
            <a:r>
              <a:rPr lang="it-IT" sz="1600" dirty="0"/>
              <a:t>: Segui le linee guida fornite per inviare tempestivamente la tua quota di iscrizione.</a:t>
            </a:r>
          </a:p>
          <a:p>
            <a:pPr marL="0" indent="0">
              <a:buNone/>
            </a:pPr>
            <a:endParaRPr lang="hr-HR" sz="1600" dirty="0"/>
          </a:p>
          <a:p>
            <a:pPr marL="0" indent="0" algn="ctr">
              <a:buNone/>
            </a:pPr>
            <a:r>
              <a:rPr lang="it-IT" sz="1600" dirty="0"/>
              <a:t>Rinnova la tua iscrizione per il 2025 entro il 31 gennaio 2025 presso</a:t>
            </a:r>
          </a:p>
          <a:p>
            <a:pPr marL="0" indent="0" algn="ctr">
              <a:buNone/>
            </a:pPr>
            <a:r>
              <a:rPr lang="it-IT" sz="1600" u="sng" dirty="0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  <a:hlinkClick r:id="rId5"/>
              </a:rPr>
              <a:t>www.cancernurse.eu/membership/</a:t>
            </a:r>
            <a:r>
              <a:rPr lang="it-IT" sz="1600" u="sng" dirty="0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</a:rPr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E1AB53D-88EA-9E17-3901-CDF8BCA0F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872122" y="2067605"/>
            <a:ext cx="4219670" cy="3945392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9CA1556C-5857-A5FD-CBFE-DF8FB74A2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E0B58CC-87FE-D328-F25E-2B76AD85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/>
          <a:lstStyle/>
          <a:p>
            <a:r>
              <a:rPr lang="it-IT" b="1"/>
              <a:t>Collaborazione tra partner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7A6039-D7F2-7B12-FF5F-06CFA9D1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7713"/>
            <a:ext cx="5257799" cy="319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/>
              <a:t>EONS collabora </a:t>
            </a:r>
            <a:r>
              <a:rPr lang="it-IT" sz="2400"/>
              <a:t>con una vasta gamma di partner per promuovere l'assistenza infermieristica oncologica in tutta Europa. </a:t>
            </a:r>
          </a:p>
          <a:p>
            <a:pPr marL="0" indent="0">
              <a:buNone/>
            </a:pPr>
            <a:r>
              <a:rPr lang="it-IT" sz="2400"/>
              <a:t>Queste partnership comprendono organizzazioni professionali, istituzioni sanitarie, enti accademici e parti interessate del settore, tutti impegnati a migliorare la pratica infermieristica oncologica, l'istruzione, la ricerca e le politiche.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298D8C4-7AD6-CFD3-286A-06D632E6B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1" y="2126827"/>
            <a:ext cx="5181600" cy="3640074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8B1A750C-D58D-552E-811A-23827C97B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62B42-6B7E-B218-454D-7FA7F31A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7B0FA-BC50-A9B0-6C3E-3406675C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it-IT" b="1"/>
              <a:t>Conclusione e invito all'azione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B9DCB-1A49-2832-5C69-82D4A48ED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it-IT" sz="2400" b="1"/>
              <a:t>Unisciti a una comunità vivace</a:t>
            </a:r>
            <a:r>
              <a:rPr lang="it-IT" sz="2400"/>
              <a:t>: Diventa parte di una rete dinamica dedicata all'eccellenza nell'assistenza infermieristica oncologica.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it-IT" sz="2400" b="1"/>
              <a:t>Migliora la tua carriera</a:t>
            </a:r>
            <a:r>
              <a:rPr lang="it-IT" sz="2400"/>
              <a:t>: Sfrutta i numerosi vantaggi offerti dall'iscrizione a EONS per progredire nel tuo percorso professionale.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it-IT" sz="2400" b="1"/>
              <a:t>Coinvolgiti</a:t>
            </a:r>
            <a:r>
              <a:rPr lang="it-IT" sz="2400"/>
              <a:t>: Visita il sito web </a:t>
            </a:r>
            <a:r>
              <a:rPr lang="it-IT" sz="2400">
                <a:hlinkClick r:id="rId2"/>
              </a:rPr>
              <a:t>EONS </a:t>
            </a:r>
            <a:r>
              <a:rPr lang="it-IT" sz="2400"/>
              <a:t>per saperne di più e iniziare subito la tua richiesta di iscrizione.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004D6B28-332A-8AF2-E970-AB9B1AA5B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51130"/>
            <a:ext cx="6079075" cy="310032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EC0270CC-A0DE-9D46-F9F5-1DCF685A1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22255-BE93-03AC-A6B6-F208C508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17"/>
            <a:ext cx="9746129" cy="1325563"/>
          </a:xfrm>
        </p:spPr>
        <p:txBody>
          <a:bodyPr anchor="ctr">
            <a:normAutofit/>
          </a:bodyPr>
          <a:lstStyle/>
          <a:p>
            <a:r>
              <a:rPr lang="it-IT" b="1"/>
              <a:t>CHI SIAMO</a:t>
            </a:r>
            <a:r>
              <a:rPr lang="it-IT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2C1EF5AD-058E-BA0F-83A2-3BD228D4F9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552276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28EB7BDD-1141-EA47-94D4-0DB71257ABEA}"/>
              </a:ext>
            </a:extLst>
          </p:cNvPr>
          <p:cNvSpPr txBox="1"/>
          <p:nvPr/>
        </p:nvSpPr>
        <p:spPr>
          <a:xfrm>
            <a:off x="821531" y="4477821"/>
            <a:ext cx="758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344E82-DA66-95EA-B61F-D379D8813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391" y="1718877"/>
            <a:ext cx="4930567" cy="4458086"/>
          </a:xfrm>
          <a:prstGeom prst="rect">
            <a:avLst/>
          </a:prstGeom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51D7302-1125-4C46-FA15-57957AFB3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6BA435-4BA4-2B83-743B-4A4747C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8547"/>
            <a:ext cx="9746129" cy="1325563"/>
          </a:xfrm>
        </p:spPr>
        <p:txBody>
          <a:bodyPr anchor="ctr">
            <a:normAutofit/>
          </a:bodyPr>
          <a:lstStyle/>
          <a:p>
            <a:r>
              <a:rPr lang="it-IT" b="1"/>
              <a:t>Vantaggi dell'iscrizione a EONS</a:t>
            </a: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6B285F6-EA00-ED17-8C73-DA254E7B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51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EF52A93-B692-789A-7413-AB60D143E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0CA746-6364-181B-6C80-DFB75399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0"/>
            <a:ext cx="9746129" cy="1325563"/>
          </a:xfrm>
        </p:spPr>
        <p:txBody>
          <a:bodyPr/>
          <a:lstStyle/>
          <a:p>
            <a:r>
              <a:rPr lang="it-IT" b="1"/>
              <a:t>I nostri membri possono…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892B3AB-669C-17A5-AA00-780C2B0C1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3375" y="1481930"/>
            <a:ext cx="6445250" cy="4823619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C6783857-E177-0556-FD18-21108D21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9F66A-ED1A-4794-DD96-CBE88A1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it-IT" b="1"/>
              <a:t>Opportunità educative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4C1E-2B73-F005-C133-8F075B205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2708"/>
            <a:ext cx="5157787" cy="3684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b="1"/>
              <a:t>Workshop e Masterclass</a:t>
            </a:r>
            <a:r>
              <a:rPr lang="it-IT"/>
              <a:t>: Idoneità a partecipare alle attività di apprendimento EONS, inclusi workshop di ricerca e masterclass.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/>
              <a:t>Risorse online</a:t>
            </a:r>
            <a:r>
              <a:rPr lang="it-IT"/>
              <a:t>: Accesso a un'ampia gamma di materiali didattici e all'archivio della newsletter online EONS.</a:t>
            </a:r>
          </a:p>
          <a:p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2EA956-ED81-A9C9-FEEE-8C68DCA2F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/>
          <a:p>
            <a:r>
              <a:rPr lang="it-IT" b="0" i="0">
                <a:effectLst/>
              </a:rPr>
              <a:t> 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97FB31-072D-576B-1CBB-35C35A6F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8" r="8987" b="-1"/>
          <a:stretch/>
        </p:blipFill>
        <p:spPr>
          <a:xfrm>
            <a:off x="7734300" y="3133726"/>
            <a:ext cx="4148136" cy="2948798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7A7A778-5A6D-94BF-B0AD-889A6F4E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1" r="4500"/>
          <a:stretch/>
        </p:blipFill>
        <p:spPr>
          <a:xfrm>
            <a:off x="5997575" y="1405768"/>
            <a:ext cx="2027015" cy="2827265"/>
          </a:xfrm>
          <a:prstGeom prst="rect">
            <a:avLst/>
          </a:prstGeom>
        </p:spPr>
      </p:pic>
      <p:pic>
        <p:nvPicPr>
          <p:cNvPr id="5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F96659BD-D981-0A19-DEC0-81E74E0F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D960-A9AF-F3DD-8AD4-5290C57B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66E18-65A5-15F5-DCE8-9B981CC4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7543" cy="1325563"/>
          </a:xfrm>
        </p:spPr>
        <p:txBody>
          <a:bodyPr>
            <a:normAutofit/>
          </a:bodyPr>
          <a:lstStyle/>
          <a:p>
            <a:r>
              <a:rPr lang="it-IT" b="1"/>
              <a:t>Ricerca e sovvenzioni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A9047-9155-AC28-904C-FA1DD87F85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b="1"/>
              <a:t>Opportunità di finanziamento</a:t>
            </a:r>
            <a:r>
              <a:rPr lang="it-IT"/>
              <a:t>: Idoneità a candidarsi per premi, sovvenzioni e fellowship EONS per supportare le tue iniziative di ricerca.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/>
              <a:t>Progetti collaborativi</a:t>
            </a:r>
            <a:r>
              <a:rPr lang="it-IT"/>
              <a:t>: Opportunità di partecipare a progetti educativi e di ricerca con colleghi provenienti da tutta Europa.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DCD8B-B908-3DE8-0184-5C98B0768C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98" y="2375375"/>
            <a:ext cx="1408131" cy="21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3C5CDF-F8B2-3505-15E3-0A69FB74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782" y="4381952"/>
            <a:ext cx="2209992" cy="21109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4634B8-7058-AE5B-6BEF-AD5E3BAC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20"/>
          <a:stretch/>
        </p:blipFill>
        <p:spPr>
          <a:xfrm>
            <a:off x="6019800" y="2184400"/>
            <a:ext cx="3194626" cy="1904546"/>
          </a:xfrm>
          <a:prstGeom prst="rect">
            <a:avLst/>
          </a:prstGeom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43701989-EDCA-DDDB-28E3-CFC08BE6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3581-A07D-F613-A855-FADA49DB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D9D69-C41B-ACE7-1BE5-6FD41B19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it-IT" b="1"/>
              <a:t>Conferenze ed Eventi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F9EA4-9C45-CCCB-AC01-A516F7B9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212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b="1"/>
              <a:t>Tariffe di registrazione ridotte</a:t>
            </a:r>
            <a:r>
              <a:rPr lang="it-IT"/>
              <a:t>: Approfitta di tariffe scontate per i congressi EONS e gli eventi sponsorizzati.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/>
              <a:t>Sovvenzioni per partecipazione:</a:t>
            </a:r>
            <a:r>
              <a:rPr lang="it-IT"/>
              <a:t> Accesso alle sovvenzioni disponibili per la partecipazione ai congressi EONS e agli eventi sponsorizzati.</a:t>
            </a:r>
          </a:p>
          <a:p>
            <a:endParaRPr lang="en-GB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DC03A1B-68A4-3048-7CB6-E9C46AB62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3479" y="1825625"/>
            <a:ext cx="4199041" cy="435133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16B2E27-F370-3D8B-4D51-101B52D1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902B-E75E-E1DC-1766-54FB4222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FD542-6B37-4B60-54BB-056FD412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81600" cy="1325563"/>
          </a:xfrm>
        </p:spPr>
        <p:txBody>
          <a:bodyPr/>
          <a:lstStyle/>
          <a:p>
            <a:r>
              <a:rPr lang="it-IT" b="1"/>
              <a:t>Tariffe di iscrizione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C08EC-FC3B-7318-6894-2D0887EED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it-IT" b="1"/>
              <a:t>Iscrizione individuale</a:t>
            </a:r>
            <a:r>
              <a:rPr lang="it-IT"/>
              <a:t>: Quota annuale di 45€ per il periodo da gennaio a dicembre 2024</a:t>
            </a:r>
          </a:p>
          <a:p>
            <a:pPr marL="514350" indent="-514350">
              <a:buFont typeface="+mj-lt"/>
              <a:buAutoNum type="alphaLcParenR"/>
            </a:pPr>
            <a:r>
              <a:rPr lang="it-IT" b="1"/>
              <a:t>Iscrizioni alle Società Nazionali</a:t>
            </a:r>
          </a:p>
          <a:p>
            <a:r>
              <a:rPr lang="it-IT"/>
              <a:t>34 società affiliate in tutta Europa</a:t>
            </a:r>
          </a:p>
          <a:p>
            <a:r>
              <a:rPr lang="it-IT"/>
              <a:t>4 tariffe diverse disponibili su </a:t>
            </a:r>
            <a:r>
              <a:rPr lang="it-IT" sz="2400">
                <a:hlinkClick r:id="rId2"/>
              </a:rPr>
              <a:t>www.cancernurse.eu/membership/society-membership-3/</a:t>
            </a:r>
            <a:r>
              <a:rPr lang="it-IT" sz="240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0000EA-28EB-803B-CE2F-413A216325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/>
              <a:t>c) Iscrizioni Associate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/>
              <a:t>Diventa parte della rete EONS per soli </a:t>
            </a:r>
            <a:r>
              <a:rPr lang="it-IT" b="1"/>
              <a:t>€275 all'anno</a:t>
            </a:r>
            <a:r>
              <a:rPr lang="it-IT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/>
              <a:t>Iscriviti oggi per migliorare lo sviluppo dell'assistenza infermieristica oncologica e aumentare la visibilità della tua organizzazione.</a:t>
            </a:r>
          </a:p>
        </p:txBody>
      </p:sp>
      <p:pic>
        <p:nvPicPr>
          <p:cNvPr id="7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00FA39B5-DCC8-EBD2-6838-75B64487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7D2337-4296-0BA7-8C59-8B52B83C4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48425" y="2323929"/>
            <a:ext cx="5162550" cy="34890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>
                <a:ln>
                  <a:noFill/>
                </a:ln>
                <a:effectLst/>
              </a:rPr>
              <a:t>Vorresti far progredire la tua carriera nell'infermieristica oncologica?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sr-Latn-RS" b="0" i="0" u="none" strike="noStrike" kern="1200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>
                <a:ln>
                  <a:noFill/>
                </a:ln>
                <a:effectLst/>
              </a:rPr>
              <a:t>Iscriviti a EONS e diventa parte di una comunità dinamica impegnata a migliorare l'assistenza sanitaria oncologica in tutta Europa.</a:t>
            </a:r>
          </a:p>
        </p:txBody>
      </p:sp>
      <p:pic>
        <p:nvPicPr>
          <p:cNvPr id="1027" name="Picture 3" descr="May be an image of 2 people, people standing and text">
            <a:extLst>
              <a:ext uri="{FF2B5EF4-FFF2-40B4-BE49-F238E27FC236}">
                <a16:creationId xmlns:a16="http://schemas.microsoft.com/office/drawing/2014/main" id="{B2BC877F-5D30-70F9-47BA-8ECE4404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8292"/>
          <a:stretch/>
        </p:blipFill>
        <p:spPr bwMode="auto">
          <a:xfrm>
            <a:off x="1285875" y="2323929"/>
            <a:ext cx="3848100" cy="32434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26C922F6-AE85-7FCA-54B8-D595B9CA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61B2C32-803A-ACB7-A86F-711DAAF1D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>
                <a:ln>
                  <a:noFill/>
                </a:ln>
                <a:effectLst/>
              </a:rPr>
              <a:t>Perché iscriversi a EONS?</a:t>
            </a:r>
          </a:p>
        </p:txBody>
      </p:sp>
    </p:spTree>
    <p:extLst>
      <p:ext uri="{BB962C8B-B14F-4D97-AF65-F5344CB8AC3E}">
        <p14:creationId xmlns:p14="http://schemas.microsoft.com/office/powerpoint/2010/main" val="15799452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ED44984-DB9C-44D0-BA69-AB7145865259}" vid="{818E343E-DBE0-4AE9-9085-7289CA814ED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8D076B0760946AECAAF9BEB2A628F" ma:contentTypeVersion="14" ma:contentTypeDescription="Create a new document." ma:contentTypeScope="" ma:versionID="0fc1cc7665b27a16abdf9574e3750608">
  <xsd:schema xmlns:xsd="http://www.w3.org/2001/XMLSchema" xmlns:xs="http://www.w3.org/2001/XMLSchema" xmlns:p="http://schemas.microsoft.com/office/2006/metadata/properties" xmlns:ns2="dce80448-06e4-4e9e-b998-d51f843137d2" xmlns:ns3="ee44c0a5-7a46-4dbb-aece-36cc4bfb893e" targetNamespace="http://schemas.microsoft.com/office/2006/metadata/properties" ma:root="true" ma:fieldsID="30640f50eb8e9646ac4e9477cc293e5f" ns2:_="" ns3:_="">
    <xsd:import namespace="dce80448-06e4-4e9e-b998-d51f843137d2"/>
    <xsd:import namespace="ee44c0a5-7a46-4dbb-aece-36cc4bfb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80448-06e4-4e9e-b998-d51f84313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4c0a5-7a46-4dbb-aece-36cc4bfb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d90679-37b5-4718-8279-3b38310e5da7}" ma:internalName="TaxCatchAll" ma:showField="CatchAllData" ma:web="ee44c0a5-7a46-4dbb-aece-36cc4bfb8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44c0a5-7a46-4dbb-aece-36cc4bfb893e">
      <UserInfo>
        <DisplayName/>
        <AccountId xsi:nil="true"/>
        <AccountType/>
      </UserInfo>
    </SharedWithUsers>
    <MediaLengthInSeconds xmlns="dce80448-06e4-4e9e-b998-d51f843137d2" xsi:nil="true"/>
    <lcf76f155ced4ddcb4097134ff3c332f xmlns="dce80448-06e4-4e9e-b998-d51f843137d2">
      <Terms xmlns="http://schemas.microsoft.com/office/infopath/2007/PartnerControls"/>
    </lcf76f155ced4ddcb4097134ff3c332f>
    <TaxCatchAll xmlns="ee44c0a5-7a46-4dbb-aece-36cc4bfb89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54E147-514D-47DB-B17C-5E7E4B648BE2}"/>
</file>

<file path=customXml/itemProps2.xml><?xml version="1.0" encoding="utf-8"?>
<ds:datastoreItem xmlns:ds="http://schemas.openxmlformats.org/officeDocument/2006/customXml" ds:itemID="{03138D9A-D1F4-4C78-A888-184EED13AC91}">
  <ds:schemaRefs>
    <ds:schemaRef ds:uri="http://schemas.openxmlformats.org/package/2006/metadata/core-properties"/>
    <ds:schemaRef ds:uri="http://www.w3.org/XML/1998/namespace"/>
    <ds:schemaRef ds:uri="81ab3ab0-f3f2-429f-bb88-39937a59c054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ddccc977-beeb-4e9e-9da4-7a6ff210f83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1C911D5-C57B-4CFD-A9B7-CF3F9D2B7B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675</Words>
  <Application>Microsoft Office PowerPoint</Application>
  <PresentationFormat>Široki zaslon</PresentationFormat>
  <Paragraphs>62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Real Text</vt:lpstr>
      <vt:lpstr>Source Sans Pro</vt:lpstr>
      <vt:lpstr>Times New Roman</vt:lpstr>
      <vt:lpstr>Wingdings</vt:lpstr>
      <vt:lpstr>Kantoorthema</vt:lpstr>
      <vt:lpstr>PowerPoint prezentacija</vt:lpstr>
      <vt:lpstr>CHI SIAMO </vt:lpstr>
      <vt:lpstr>Vantaggi dell'iscrizione a EONS</vt:lpstr>
      <vt:lpstr>I nostri membri possono…</vt:lpstr>
      <vt:lpstr>Opportunità educative</vt:lpstr>
      <vt:lpstr>Ricerca e sovvenzioni</vt:lpstr>
      <vt:lpstr>Conferenze ed Eventi</vt:lpstr>
      <vt:lpstr>Tariffe di iscrizione</vt:lpstr>
      <vt:lpstr>Perché iscriversi a EONS?</vt:lpstr>
      <vt:lpstr>Messaggi chiave dei nostri membri </vt:lpstr>
      <vt:lpstr>Come diventare membro di EONS</vt:lpstr>
      <vt:lpstr>Collaborazione tra partner</vt:lpstr>
      <vt:lpstr>Conclusione e invito all'azione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 Munter</dc:creator>
  <cp:lastModifiedBy>Ivana Bojcic</cp:lastModifiedBy>
  <cp:revision>34</cp:revision>
  <dcterms:created xsi:type="dcterms:W3CDTF">2023-10-16T18:58:40Z</dcterms:created>
  <dcterms:modified xsi:type="dcterms:W3CDTF">2024-12-30T08:47:06Z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0x0101000708D076B0760946AECAAF9BEB2A628F</vt:lpwstr>
  </property>
  <property fmtid="{D5CDD505-2E9C-101B-9397-08002B2CF9AE}" pid="3" name="Order">
    <vt:r8>15359600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