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it-IT" b="1"/>
            <a:t>Introduzione</a:t>
          </a:r>
          <a:r>
            <a:rPr lang="it-IT"/>
            <a:t>: La European Oncology Nursing Society (EONS) si dedica al sostegno e allo sviluppo dell'infermieristica oncologica in tutta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it-IT" b="1"/>
            <a:t>Missione</a:t>
          </a:r>
          <a:r>
            <a:rPr lang="it-IT"/>
            <a:t>: Migliorare la qualità dell'assistenza sanitaria contro il cancro attraverso l'istruzione, la ricerca e la leadership.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it-IT" b="1"/>
            <a:t>Sviluppo professionale</a:t>
          </a:r>
          <a:r>
            <a:rPr lang="it-IT"/>
            <a:t>: Accesso a risorse formative e workshop per far progredire la tua carriera.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it-IT" b="1"/>
            <a:t>Opportunità di networking</a:t>
          </a:r>
          <a:r>
            <a:rPr lang="it-IT"/>
            <a:t>: Entra in contatto con una vasta rete di professionisti infermieri oncologici in tutta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it-IT" b="1"/>
            <a:t>Unisciti a comitati e gruppi di lavoro</a:t>
          </a:r>
          <a:r>
            <a:rPr lang="it-IT"/>
            <a:t>: Partecipa a comitati e gruppi di lavoro per dare forma al futuro della professione.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it-IT" b="1"/>
            <a:t>Accedi a formazione innovativa, ricerca e risorse pensate per gli infermieri oncologici.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it-IT" b="1"/>
            <a:t>Interagisci con esperti e colleghi per condividere conoscenze e buone pratiche.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it-IT" b="1"/>
            <a:t>Definisci il futuro della cura del cancro attraverso opportunità di advocacy e sviluppo professionale.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it-IT" b="1"/>
            <a:t>Rafforza te stesso. Rafforza i tuoi pazienti. </a:t>
          </a:r>
        </a:p>
        <a:p>
          <a:r>
            <a:rPr lang="it-IT" b="1"/>
            <a:t>Insieme facciamo la differenza.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it-IT" b="1"/>
            <a:t>Sii il cambiamento</a:t>
          </a:r>
          <a:br>
            <a:rPr lang="it-IT" b="1"/>
          </a:br>
          <a:r>
            <a:rPr lang="it-IT" b="1"/>
            <a:t>nell'infermieristica oncologica — unisciti a EONS oggi!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/>
            <a:t>Introduzione</a:t>
          </a:r>
          <a:r>
            <a:rPr lang="it-IT" sz="2800" kern="1200"/>
            <a:t>: La European Oncology Nursing Society (EONS) si dedica al sostegno e allo sviluppo dell'infermieristica oncologica in tutta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/>
            <a:t>Missione</a:t>
          </a:r>
          <a:r>
            <a:rPr lang="it-IT" sz="2800" kern="1200"/>
            <a:t>: Migliorare la qualità dell'assistenza sanitaria contro il cancro attraverso l'istruzione, la ricerca e la leadership.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/>
            <a:t>Sviluppo professionale</a:t>
          </a:r>
          <a:r>
            <a:rPr lang="it-IT" sz="2500" kern="1200"/>
            <a:t>: Accesso a risorse formative e workshop per far progredire la tua carriera.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/>
            <a:t>Opportunità di networking</a:t>
          </a:r>
          <a:r>
            <a:rPr lang="it-IT" sz="2500" kern="1200"/>
            <a:t>: Entra in contatto con una vasta rete di professionisti infermieri oncologici in tutta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/>
            <a:t>Unisciti a comitati e gruppi di lavoro</a:t>
          </a:r>
          <a:r>
            <a:rPr lang="it-IT" sz="2500" kern="1200"/>
            <a:t>: Partecipa a comitati e gruppi di lavoro per dare forma al futuro della professione.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Accedi a formazione innovativa, ricerca e risorse pensate per gli infermieri oncologici.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Interagisci con esperti e colleghi per condividere conoscenze e buone pratiche.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Definisci il futuro della cura del cancro attraverso opportunità di advocacy e sviluppo professionale.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Rafforza te stesso. Rafforza i tuoi pazienti.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Insieme facciamo la differenza.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/>
            <a:t>Sii il cambiamento</a:t>
          </a:r>
          <a:br>
            <a:rPr lang="it-IT" sz="1300" b="1" kern="1200"/>
          </a:br>
          <a:r>
            <a:rPr lang="it-IT" sz="1300" b="1" kern="1200"/>
            <a:t>nell'infermieristica oncologica — unisciti a EONS oggi!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30/12/2024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97349" y="4692338"/>
            <a:ext cx="294677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it-IT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Unisciti a noi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it-IT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it-IT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it-IT" b="1"/>
              <a:t>Messaggi chiave dei nostri membri</a:t>
            </a:r>
            <a:br>
              <a:rPr lang="it-IT" b="1"/>
            </a:br>
            <a:endParaRPr lang="it-IT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it-IT" b="1"/>
              <a:t>Come diventare membro di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82945"/>
            <a:ext cx="6847114" cy="4945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/>
              <a:t>Procedura di iscrizione:</a:t>
            </a:r>
            <a:r>
              <a:rPr lang="it-IT" sz="1600" dirty="0"/>
              <a:t> Compilare il modulo di domanda online disponibile sul sito web EONS:</a:t>
            </a:r>
          </a:p>
          <a:p>
            <a:pPr marL="457200" lvl="1" indent="0">
              <a:buNone/>
            </a:pPr>
            <a:r>
              <a:rPr lang="it-IT" sz="1600" dirty="0"/>
              <a:t>A. Individui</a:t>
            </a:r>
            <a:r>
              <a:rPr lang="it-IT" sz="16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1600" dirty="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it-IT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16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it-IT" sz="1600" dirty="0"/>
              <a:t> </a:t>
            </a:r>
          </a:p>
          <a:p>
            <a:pPr marL="457200" lvl="1" indent="0">
              <a:buNone/>
            </a:pPr>
            <a:endParaRPr lang="hr-HR" sz="1600" dirty="0"/>
          </a:p>
          <a:p>
            <a:pPr marL="457200" lvl="1" indent="0">
              <a:buNone/>
            </a:pPr>
            <a:r>
              <a:rPr lang="it-IT" sz="1600" dirty="0"/>
              <a:t>B. Società Nazionale </a:t>
            </a:r>
            <a:r>
              <a:rPr lang="it-IT" sz="1600" dirty="0">
                <a:sym typeface="Wingdings" panose="05000000000000000000" pitchFamily="2" charset="2"/>
              </a:rPr>
              <a:t></a:t>
            </a:r>
            <a:r>
              <a:rPr lang="it-IT" sz="1600" dirty="0"/>
              <a:t> </a:t>
            </a:r>
            <a:r>
              <a:rPr lang="it-IT" sz="1600" dirty="0">
                <a:hlinkClick r:id="rId3"/>
              </a:rPr>
              <a:t>https://docs.google.com/forms/d/e/1FAIpQLScL80zcgkGAe3-sHmTs5cbCHkCdFHgHYtcWAUKy3g4r1akkhg/viewform</a:t>
            </a:r>
            <a:r>
              <a:rPr lang="it-IT" sz="1600" dirty="0"/>
              <a:t> </a:t>
            </a:r>
          </a:p>
          <a:p>
            <a:pPr marL="457200" lvl="1" indent="0">
              <a:buNone/>
            </a:pPr>
            <a:endParaRPr lang="hr-HR" sz="16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it-IT" sz="1600" dirty="0"/>
              <a:t>C. Associato </a:t>
            </a:r>
            <a:r>
              <a:rPr lang="it-IT" sz="1600" dirty="0">
                <a:sym typeface="Wingdings" panose="05000000000000000000" pitchFamily="2" charset="2"/>
              </a:rPr>
              <a:t></a:t>
            </a:r>
            <a:r>
              <a:rPr lang="it-IT" sz="1600" dirty="0"/>
              <a:t> </a:t>
            </a:r>
            <a:r>
              <a:rPr lang="it-IT" sz="1600" dirty="0">
                <a:hlinkClick r:id="rId4"/>
              </a:rPr>
              <a:t>https://docs.google.com/forms/d/e/1FAIpQLSdJ6MpXpFLHa8bBkWaU-b3s7wPIk097DWOROCfnxJ4u-9VvOg/viewform</a:t>
            </a:r>
            <a:r>
              <a:rPr lang="it-IT" sz="1600" dirty="0"/>
              <a:t> 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it-IT" sz="1600" b="1" dirty="0"/>
              <a:t>Istruzioni per il pagamento</a:t>
            </a:r>
            <a:r>
              <a:rPr lang="it-IT" sz="1600" dirty="0"/>
              <a:t>: Segui le linee guida fornite per inviare tempestivamente la tua quota di iscrizione.</a:t>
            </a:r>
          </a:p>
          <a:p>
            <a:pPr marL="0" indent="0">
              <a:buNone/>
            </a:pPr>
            <a:endParaRPr lang="hr-HR" sz="1600" dirty="0"/>
          </a:p>
          <a:p>
            <a:pPr marL="0" indent="0" algn="ctr">
              <a:buNone/>
            </a:pPr>
            <a:r>
              <a:rPr lang="it-IT" sz="1600" dirty="0"/>
              <a:t>Rinnova la tua iscrizione per il 2025 entro il 31 gennaio 2025 presso</a:t>
            </a:r>
          </a:p>
          <a:p>
            <a:pPr marL="0" indent="0" algn="ctr">
              <a:buNone/>
            </a:pPr>
            <a:r>
              <a:rPr lang="it-IT" sz="1600" u="sng" dirty="0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it-IT" sz="1600" u="sng" dirty="0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it-IT" b="1"/>
              <a:t>Collaborazione tra partner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/>
              <a:t>EONS collabora </a:t>
            </a:r>
            <a:r>
              <a:rPr lang="it-IT" sz="2400"/>
              <a:t>con una vasta gamma di partner per promuovere l'assistenza infermieristica oncologica in tutta Europa. </a:t>
            </a:r>
          </a:p>
          <a:p>
            <a:pPr marL="0" indent="0">
              <a:buNone/>
            </a:pPr>
            <a:r>
              <a:rPr lang="it-IT" sz="2400"/>
              <a:t>Queste partnership comprendono organizzazioni professionali, istituzioni sanitarie, enti accademici e parti interessate del settore, tutti impegnati a migliorare la pratica infermieristica oncologica, l'istruzione, la ricerca e le politiche.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it-IT" b="1"/>
              <a:t>Conclusione e invito all'azione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sz="2400" b="1"/>
              <a:t>Unisciti a una comunità vivace</a:t>
            </a:r>
            <a:r>
              <a:rPr lang="it-IT" sz="2400"/>
              <a:t>: Diventa parte di una rete dinamica dedicata all'eccellenza nell'assistenza infermieristica oncologica.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it-IT" sz="2400" b="1"/>
              <a:t>Migliora la tua carriera</a:t>
            </a:r>
            <a:r>
              <a:rPr lang="it-IT" sz="2400"/>
              <a:t>: Sfrutta i numerosi vantaggi offerti dall'iscrizione a EONS per progredire nel tuo percorso professionale.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it-IT" sz="2400" b="1"/>
              <a:t>Coinvolgiti</a:t>
            </a:r>
            <a:r>
              <a:rPr lang="it-IT" sz="2400"/>
              <a:t>: Visita il sito web </a:t>
            </a:r>
            <a:r>
              <a:rPr lang="it-IT" sz="2400">
                <a:hlinkClick r:id="rId2"/>
              </a:rPr>
              <a:t>EONS </a:t>
            </a:r>
            <a:r>
              <a:rPr lang="it-IT" sz="2400"/>
              <a:t>per saperne di più e iniziare subito la tua richiesta di iscrizione.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it-IT" b="1"/>
              <a:t>CHI SIAMO</a:t>
            </a:r>
            <a:r>
              <a:rPr lang="it-IT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it-IT" b="1"/>
              <a:t>Vantaggi dell'iscrizione a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it-IT" b="1"/>
              <a:t>I nostri membri possono…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it-IT" b="1"/>
              <a:t>Opportunità educative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/>
              <a:t>Workshop e Masterclass</a:t>
            </a:r>
            <a:r>
              <a:rPr lang="it-IT"/>
              <a:t>: Idoneità a partecipare alle attività di apprendimento EONS, inclusi workshop di ricerca e masterclass.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/>
              <a:t>Risorse online</a:t>
            </a:r>
            <a:r>
              <a:rPr lang="it-IT"/>
              <a:t>: Accesso a un'ampia gamma di materiali didattici e all'archivio della newsletter online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it-IT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it-IT" b="1"/>
              <a:t>Ricerca e sovvenzioni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/>
              <a:t>Opportunità di finanziamento</a:t>
            </a:r>
            <a:r>
              <a:rPr lang="it-IT"/>
              <a:t>: Idoneità a candidarsi per premi, sovvenzioni e fellowship EONS per supportare le tue iniziative di ricerca.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/>
              <a:t>Progetti collaborativi</a:t>
            </a:r>
            <a:r>
              <a:rPr lang="it-IT"/>
              <a:t>: Opportunità di partecipare a progetti educativi e di ricerca con colleghi provenienti da tutta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it-IT" b="1"/>
              <a:t>Conferenze ed Eventi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/>
              <a:t>Tariffe di registrazione ridotte</a:t>
            </a:r>
            <a:r>
              <a:rPr lang="it-IT"/>
              <a:t>: Approfitta di tariffe scontate per i congressi EONS e gli eventi sponsorizzati.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/>
              <a:t>Sovvenzioni per partecipazione:</a:t>
            </a:r>
            <a:r>
              <a:rPr lang="it-IT"/>
              <a:t> Accesso alle sovvenzioni disponibili per la partecipazione ai congressi EONS e agli eventi sponsorizzati.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it-IT" b="1"/>
              <a:t>Tariffe di iscrizione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it-IT" b="1"/>
              <a:t>Iscrizione individuale</a:t>
            </a:r>
            <a:r>
              <a:rPr lang="it-IT"/>
              <a:t>: Quota annuale di 45€ per il periodo da gennaio a dicembre 2024</a:t>
            </a:r>
          </a:p>
          <a:p>
            <a:pPr marL="514350" indent="-514350">
              <a:buFont typeface="+mj-lt"/>
              <a:buAutoNum type="alphaLcParenR"/>
            </a:pPr>
            <a:r>
              <a:rPr lang="it-IT" b="1"/>
              <a:t>Iscrizioni alle Società Nazionali</a:t>
            </a:r>
          </a:p>
          <a:p>
            <a:r>
              <a:rPr lang="it-IT"/>
              <a:t>34 società affiliate in tutta Europa</a:t>
            </a:r>
          </a:p>
          <a:p>
            <a:r>
              <a:rPr lang="it-IT"/>
              <a:t>4 tariffe diverse disponibili su </a:t>
            </a:r>
            <a:r>
              <a:rPr lang="it-IT" sz="2400">
                <a:hlinkClick r:id="rId2"/>
              </a:rPr>
              <a:t>www.cancernurse.eu/membership/society-membership-3/</a:t>
            </a:r>
            <a:r>
              <a:rPr lang="it-IT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/>
              <a:t>c) Iscrizioni Associate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Diventa parte della rete EONS per soli </a:t>
            </a:r>
            <a:r>
              <a:rPr lang="it-IT" b="1"/>
              <a:t>€275 all'anno</a:t>
            </a:r>
            <a:r>
              <a:rPr lang="it-IT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/>
              <a:t>Iscriviti oggi per migliorare lo sviluppo dell'assistenza infermieristica oncologica e aumentare la visibilità della tua organizzazione.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>
                <a:ln>
                  <a:noFill/>
                </a:ln>
                <a:effectLst/>
              </a:rPr>
              <a:t>Vorresti far progredire la tua carriera nell'infermieristica oncologica?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b="0" i="0" u="none" strike="noStrike" cap="none" normalizeH="0" baseline="0">
                <a:ln>
                  <a:noFill/>
                </a:ln>
                <a:effectLst/>
              </a:rPr>
              <a:t>Iscriviti a EONS e diventa parte di una comunità dinamica impegnata a migliorare l'assistenza sanitaria oncologica in tutta Europa.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b="1" i="0" u="none" strike="noStrike" cap="none" normalizeH="0" baseline="0">
                <a:ln>
                  <a:noFill/>
                </a:ln>
                <a:effectLst/>
              </a:rPr>
              <a:t>Perché iscriversi a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554E147-514D-47DB-B17C-5E7E4B648BE2}"/>
</file>

<file path=customXml/itemProps2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675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CHI SIAMO </vt:lpstr>
      <vt:lpstr>Vantaggi dell'iscrizione a EONS</vt:lpstr>
      <vt:lpstr>I nostri membri possono…</vt:lpstr>
      <vt:lpstr>Opportunità educative</vt:lpstr>
      <vt:lpstr>Ricerca e sovvenzioni</vt:lpstr>
      <vt:lpstr>Conferenze ed Eventi</vt:lpstr>
      <vt:lpstr>Tariffe di iscrizione</vt:lpstr>
      <vt:lpstr>Perché iscriversi a EONS?</vt:lpstr>
      <vt:lpstr>Messaggi chiave dei nostri membri </vt:lpstr>
      <vt:lpstr>Come diventare membro di EONS</vt:lpstr>
      <vt:lpstr>Collaborazione tra partner</vt:lpstr>
      <vt:lpstr>Conclusione e invito all'azione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2024-12-30T08:47:06Z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