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9" r:id="rId5"/>
    <p:sldId id="257" r:id="rId6"/>
    <p:sldId id="258" r:id="rId7"/>
    <p:sldId id="270" r:id="rId8"/>
    <p:sldId id="259" r:id="rId9"/>
    <p:sldId id="261" r:id="rId10"/>
    <p:sldId id="262" r:id="rId11"/>
    <p:sldId id="263" r:id="rId12"/>
    <p:sldId id="271" r:id="rId13"/>
    <p:sldId id="272" r:id="rId14"/>
    <p:sldId id="264" r:id="rId15"/>
    <p:sldId id="266"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29D"/>
    <a:srgbClr val="26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8" d="100"/>
          <a:sy n="118" d="100"/>
        </p:scale>
        <p:origin x="24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&#65279;<?xml version="1.0" encoding="utf-8" standalone="yes"?><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svg" /><Relationship Id="rId1" Type="http://schemas.openxmlformats.org/officeDocument/2006/relationships/image" Target="../media/image17.png" /><Relationship Id="rId6" Type="http://schemas.openxmlformats.org/officeDocument/2006/relationships/image" Target="../media/image22.svg" /><Relationship Id="rId5" Type="http://schemas.openxmlformats.org/officeDocument/2006/relationships/image" Target="../media/image21.png" /><Relationship Id="rId4" Type="http://schemas.openxmlformats.org/officeDocument/2006/relationships/image" Target="../media/image20.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EC9FA-7365-4D83-B2F1-AFB5942096EE}"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42524C23-F9AC-4488-A00B-37D8439E116B}">
      <dgm:prSet/>
      <dgm:spPr/>
      <dgm:t>
        <a:bodyPr/>
        <a:lstStyle/>
        <a:p>
          <a:r>
            <a:rPr lang="nl-NL" dirty="1" b="1"/>
            <a:t>Overzicht</a:t>
          </a:r>
          <a:r>
            <a:rPr lang="nl-NL" dirty="1"/>
            <a:t>:</a:t>
          </a:r>
          <a:r>
            <a:rPr lang="nl-NL" dirty="1"/>
            <a:t> </a:t>
          </a:r>
          <a:r>
            <a:rPr lang="nl-NL" dirty="1"/>
            <a:t>De European Oncology Nursing Society (EONS) zet zich in voor de ondersteuning en ontwikkeling van oncologieverpleegkunde in Europa.</a:t>
          </a:r>
        </a:p>
      </dgm:t>
    </dgm:pt>
    <dgm:pt modelId="{EFC961B6-EE5B-4BEC-B89C-27CFEF053D17}" type="parTrans" cxnId="{0DA829F2-D88C-42C7-88A7-4C7F398828CD}">
      <dgm:prSet/>
      <dgm:spPr/>
      <dgm:t>
        <a:bodyPr/>
        <a:lstStyle/>
        <a:p>
          <a:endParaRPr lang="en-US"/>
        </a:p>
      </dgm:t>
    </dgm:pt>
    <dgm:pt modelId="{949BADDD-D042-4766-9020-1D20D29E4934}" type="sibTrans" cxnId="{0DA829F2-D88C-42C7-88A7-4C7F398828CD}">
      <dgm:prSet/>
      <dgm:spPr/>
      <dgm:t>
        <a:bodyPr/>
        <a:lstStyle/>
        <a:p>
          <a:endParaRPr lang="en-US"/>
        </a:p>
      </dgm:t>
    </dgm:pt>
    <dgm:pt modelId="{797C5EAE-791C-4004-90A5-432FEF7CBFB6}">
      <dgm:prSet/>
      <dgm:spPr/>
      <dgm:t>
        <a:bodyPr/>
        <a:lstStyle/>
        <a:p>
          <a:r>
            <a:rPr lang="nl-NL" dirty="1" b="1"/>
            <a:t>Missie</a:t>
          </a:r>
          <a:r>
            <a:rPr lang="nl-NL" dirty="1"/>
            <a:t>:</a:t>
          </a:r>
          <a:r>
            <a:rPr lang="nl-NL" dirty="1"/>
            <a:t> </a:t>
          </a:r>
          <a:r>
            <a:rPr lang="nl-NL" dirty="1"/>
            <a:t>Het verbeteren van de kwaliteit van oncologieverpleegkunde door middel van onderwijs, onderzoek en leiderschap.</a:t>
          </a:r>
        </a:p>
      </dgm:t>
    </dgm:pt>
    <dgm:pt modelId="{D1FA15D9-C8F4-4C9E-9CC3-68DFB9D4724E}" type="parTrans" cxnId="{396DA514-FE51-4250-A1AD-61CE7A5BC5C6}">
      <dgm:prSet/>
      <dgm:spPr/>
      <dgm:t>
        <a:bodyPr/>
        <a:lstStyle/>
        <a:p>
          <a:endParaRPr lang="en-US"/>
        </a:p>
      </dgm:t>
    </dgm:pt>
    <dgm:pt modelId="{9EFD965E-6917-4742-991C-82EC70976633}" type="sibTrans" cxnId="{396DA514-FE51-4250-A1AD-61CE7A5BC5C6}">
      <dgm:prSet/>
      <dgm:spPr/>
      <dgm:t>
        <a:bodyPr/>
        <a:lstStyle/>
        <a:p>
          <a:endParaRPr lang="en-US"/>
        </a:p>
      </dgm:t>
    </dgm:pt>
    <dgm:pt modelId="{C5163316-9E05-4A5C-AE46-4C834532C8F8}" type="pres">
      <dgm:prSet presAssocID="{540EC9FA-7365-4D83-B2F1-AFB5942096EE}" presName="vert0" presStyleCnt="0">
        <dgm:presLayoutVars>
          <dgm:dir/>
          <dgm:animOne val="branch"/>
          <dgm:animLvl val="lvl"/>
        </dgm:presLayoutVars>
      </dgm:prSet>
      <dgm:spPr/>
    </dgm:pt>
    <dgm:pt modelId="{6F1EB41F-81EB-471E-AA1A-15CF62752459}" type="pres">
      <dgm:prSet presAssocID="{42524C23-F9AC-4488-A00B-37D8439E116B}" presName="thickLine" presStyleLbl="alignNode1" presStyleIdx="0" presStyleCnt="2"/>
      <dgm:spPr/>
    </dgm:pt>
    <dgm:pt modelId="{2B09CBA3-2BED-4CD2-B60A-B1FCE87A51BD}" type="pres">
      <dgm:prSet presAssocID="{42524C23-F9AC-4488-A00B-37D8439E116B}" presName="horz1" presStyleCnt="0"/>
      <dgm:spPr/>
    </dgm:pt>
    <dgm:pt modelId="{D4073EE6-CE2F-457A-B35D-1945CD6934B4}" type="pres">
      <dgm:prSet presAssocID="{42524C23-F9AC-4488-A00B-37D8439E116B}" presName="tx1" presStyleLbl="revTx" presStyleIdx="0" presStyleCnt="2"/>
      <dgm:spPr/>
    </dgm:pt>
    <dgm:pt modelId="{FB6F5E97-CFCB-421E-B8F3-47EFEA48C4E0}" type="pres">
      <dgm:prSet presAssocID="{42524C23-F9AC-4488-A00B-37D8439E116B}" presName="vert1" presStyleCnt="0"/>
      <dgm:spPr/>
    </dgm:pt>
    <dgm:pt modelId="{AF876E9C-A112-4C4A-BE16-B7DA61D19F73}" type="pres">
      <dgm:prSet presAssocID="{797C5EAE-791C-4004-90A5-432FEF7CBFB6}" presName="thickLine" presStyleLbl="alignNode1" presStyleIdx="1" presStyleCnt="2"/>
      <dgm:spPr/>
    </dgm:pt>
    <dgm:pt modelId="{3D62E0F6-3AC2-454C-B959-8D86E833AD70}" type="pres">
      <dgm:prSet presAssocID="{797C5EAE-791C-4004-90A5-432FEF7CBFB6}" presName="horz1" presStyleCnt="0"/>
      <dgm:spPr/>
    </dgm:pt>
    <dgm:pt modelId="{455E35DB-D5EA-4A43-AED1-A0251A5BA4F9}" type="pres">
      <dgm:prSet presAssocID="{797C5EAE-791C-4004-90A5-432FEF7CBFB6}" presName="tx1" presStyleLbl="revTx" presStyleIdx="1" presStyleCnt="2"/>
      <dgm:spPr/>
    </dgm:pt>
    <dgm:pt modelId="{A2FED592-E258-473E-84C9-4CB10943D6F1}" type="pres">
      <dgm:prSet presAssocID="{797C5EAE-791C-4004-90A5-432FEF7CBFB6}" presName="vert1" presStyleCnt="0"/>
      <dgm:spPr/>
    </dgm:pt>
  </dgm:ptLst>
  <dgm:cxnLst>
    <dgm:cxn modelId="{396DA514-FE51-4250-A1AD-61CE7A5BC5C6}" srcId="{540EC9FA-7365-4D83-B2F1-AFB5942096EE}" destId="{797C5EAE-791C-4004-90A5-432FEF7CBFB6}" srcOrd="1" destOrd="0" parTransId="{D1FA15D9-C8F4-4C9E-9CC3-68DFB9D4724E}" sibTransId="{9EFD965E-6917-4742-991C-82EC70976633}"/>
    <dgm:cxn modelId="{267FB756-F9CA-417C-B495-0FFFAA2E55EA}" type="presOf" srcId="{42524C23-F9AC-4488-A00B-37D8439E116B}" destId="{D4073EE6-CE2F-457A-B35D-1945CD6934B4}" srcOrd="0" destOrd="0" presId="urn:microsoft.com/office/officeart/2008/layout/LinedList"/>
    <dgm:cxn modelId="{6EA6A267-C0A0-4BCB-B99F-BE7297004519}" type="presOf" srcId="{540EC9FA-7365-4D83-B2F1-AFB5942096EE}" destId="{C5163316-9E05-4A5C-AE46-4C834532C8F8}" srcOrd="0" destOrd="0" presId="urn:microsoft.com/office/officeart/2008/layout/LinedList"/>
    <dgm:cxn modelId="{081AA4D6-58E8-4BCF-A73D-1481441CD50D}" type="presOf" srcId="{797C5EAE-791C-4004-90A5-432FEF7CBFB6}" destId="{455E35DB-D5EA-4A43-AED1-A0251A5BA4F9}" srcOrd="0" destOrd="0" presId="urn:microsoft.com/office/officeart/2008/layout/LinedList"/>
    <dgm:cxn modelId="{0DA829F2-D88C-42C7-88A7-4C7F398828CD}" srcId="{540EC9FA-7365-4D83-B2F1-AFB5942096EE}" destId="{42524C23-F9AC-4488-A00B-37D8439E116B}" srcOrd="0" destOrd="0" parTransId="{EFC961B6-EE5B-4BEC-B89C-27CFEF053D17}" sibTransId="{949BADDD-D042-4766-9020-1D20D29E4934}"/>
    <dgm:cxn modelId="{CDA9D64A-38D3-4A11-8691-F9D9BF1EA615}" type="presParOf" srcId="{C5163316-9E05-4A5C-AE46-4C834532C8F8}" destId="{6F1EB41F-81EB-471E-AA1A-15CF62752459}" srcOrd="0" destOrd="0" presId="urn:microsoft.com/office/officeart/2008/layout/LinedList"/>
    <dgm:cxn modelId="{60E0DE9D-4A12-4EA1-B41F-949773896B7B}" type="presParOf" srcId="{C5163316-9E05-4A5C-AE46-4C834532C8F8}" destId="{2B09CBA3-2BED-4CD2-B60A-B1FCE87A51BD}" srcOrd="1" destOrd="0" presId="urn:microsoft.com/office/officeart/2008/layout/LinedList"/>
    <dgm:cxn modelId="{7F291987-391C-4F41-93E4-C5FD10CEB1F8}" type="presParOf" srcId="{2B09CBA3-2BED-4CD2-B60A-B1FCE87A51BD}" destId="{D4073EE6-CE2F-457A-B35D-1945CD6934B4}" srcOrd="0" destOrd="0" presId="urn:microsoft.com/office/officeart/2008/layout/LinedList"/>
    <dgm:cxn modelId="{8B457CFA-4619-4EBA-8EF6-94156250AE91}" type="presParOf" srcId="{2B09CBA3-2BED-4CD2-B60A-B1FCE87A51BD}" destId="{FB6F5E97-CFCB-421E-B8F3-47EFEA48C4E0}" srcOrd="1" destOrd="0" presId="urn:microsoft.com/office/officeart/2008/layout/LinedList"/>
    <dgm:cxn modelId="{F74ACDB8-FA50-40DC-85B7-7CBD6EDB3573}" type="presParOf" srcId="{C5163316-9E05-4A5C-AE46-4C834532C8F8}" destId="{AF876E9C-A112-4C4A-BE16-B7DA61D19F73}" srcOrd="2" destOrd="0" presId="urn:microsoft.com/office/officeart/2008/layout/LinedList"/>
    <dgm:cxn modelId="{AA27CD39-6E41-4380-93F3-6FDE5EE3012C}" type="presParOf" srcId="{C5163316-9E05-4A5C-AE46-4C834532C8F8}" destId="{3D62E0F6-3AC2-454C-B959-8D86E833AD70}" srcOrd="3" destOrd="0" presId="urn:microsoft.com/office/officeart/2008/layout/LinedList"/>
    <dgm:cxn modelId="{F75083F7-CB5A-42C5-85C4-297848FDF505}" type="presParOf" srcId="{3D62E0F6-3AC2-454C-B959-8D86E833AD70}" destId="{455E35DB-D5EA-4A43-AED1-A0251A5BA4F9}" srcOrd="0" destOrd="0" presId="urn:microsoft.com/office/officeart/2008/layout/LinedList"/>
    <dgm:cxn modelId="{800EE841-EC40-4156-9922-5B24D52C7BD3}" type="presParOf" srcId="{3D62E0F6-3AC2-454C-B959-8D86E833AD70}" destId="{A2FED592-E258-473E-84C9-4CB10943D6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0348F-38F1-482A-9199-5343366DC77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AE6270B-FD2A-4C24-8FE3-66F59EF226B3}">
      <dgm:prSet/>
      <dgm:spPr/>
      <dgm:t>
        <a:bodyPr/>
        <a:lstStyle/>
        <a:p>
          <a:r>
            <a:rPr lang="nl-NL" dirty="1" b="1"/>
            <a:t>Professionele ontwikkeling</a:t>
          </a:r>
          <a:r>
            <a:rPr lang="nl-NL" dirty="1"/>
            <a:t>:</a:t>
          </a:r>
          <a:r>
            <a:rPr lang="nl-NL" dirty="1"/>
            <a:t> </a:t>
          </a:r>
          <a:r>
            <a:rPr lang="nl-NL" dirty="1"/>
            <a:t>Toegang tot educatieve middelen en workshops om je carrière te bevorderen.</a:t>
          </a:r>
        </a:p>
      </dgm:t>
    </dgm:pt>
    <dgm:pt modelId="{A03D8132-E4A2-46D1-AA27-FF987289EF79}" type="parTrans" cxnId="{F114FA33-F988-470B-B5E2-6AE2CD0713C2}">
      <dgm:prSet/>
      <dgm:spPr/>
      <dgm:t>
        <a:bodyPr/>
        <a:lstStyle/>
        <a:p>
          <a:endParaRPr lang="en-US"/>
        </a:p>
      </dgm:t>
    </dgm:pt>
    <dgm:pt modelId="{B889F060-AAB8-43E0-8D27-A87D0891B15D}" type="sibTrans" cxnId="{F114FA33-F988-470B-B5E2-6AE2CD0713C2}">
      <dgm:prSet/>
      <dgm:spPr/>
      <dgm:t>
        <a:bodyPr/>
        <a:lstStyle/>
        <a:p>
          <a:endParaRPr lang="en-US"/>
        </a:p>
      </dgm:t>
    </dgm:pt>
    <dgm:pt modelId="{F23B9C7E-73D8-4E24-8402-CA6CE376DEF9}">
      <dgm:prSet/>
      <dgm:spPr/>
      <dgm:t>
        <a:bodyPr/>
        <a:lstStyle/>
        <a:p>
          <a:r>
            <a:rPr lang="nl-NL" dirty="1" b="1"/>
            <a:t>Netwerkmogelijkheden</a:t>
          </a:r>
          <a:r>
            <a:rPr lang="nl-NL" dirty="1"/>
            <a:t>:</a:t>
          </a:r>
          <a:r>
            <a:rPr lang="nl-NL" dirty="1"/>
            <a:t> </a:t>
          </a:r>
          <a:r>
            <a:rPr lang="nl-NL" dirty="1"/>
            <a:t>Maak contact met een uitgebreid netwerk van professionals in de oncologieverpleegkunde in heel Europa.</a:t>
          </a:r>
        </a:p>
      </dgm:t>
    </dgm:pt>
    <dgm:pt modelId="{1BA8ABBE-4C24-400B-9D68-61E8DCF1DA8E}" type="parTrans" cxnId="{C6CFE1FB-9542-4B67-8B67-8B9A44510FE4}">
      <dgm:prSet/>
      <dgm:spPr/>
      <dgm:t>
        <a:bodyPr/>
        <a:lstStyle/>
        <a:p>
          <a:endParaRPr lang="en-US"/>
        </a:p>
      </dgm:t>
    </dgm:pt>
    <dgm:pt modelId="{AF7F2A39-8E7A-4269-B4CC-BA317271503B}" type="sibTrans" cxnId="{C6CFE1FB-9542-4B67-8B67-8B9A44510FE4}">
      <dgm:prSet/>
      <dgm:spPr/>
      <dgm:t>
        <a:bodyPr/>
        <a:lstStyle/>
        <a:p>
          <a:endParaRPr lang="en-US"/>
        </a:p>
      </dgm:t>
    </dgm:pt>
    <dgm:pt modelId="{6B97954B-1E3A-4537-98A7-3CDF06BB4443}">
      <dgm:prSet/>
      <dgm:spPr/>
      <dgm:t>
        <a:bodyPr/>
        <a:lstStyle/>
        <a:p>
          <a:r>
            <a:rPr lang="nl-NL" dirty="1" b="1"/>
            <a:t>Word lid van commissies en werkgroepen</a:t>
          </a:r>
          <a:r>
            <a:rPr lang="nl-NL" dirty="1"/>
            <a:t>:</a:t>
          </a:r>
          <a:r>
            <a:rPr lang="nl-NL" dirty="1"/>
            <a:t> </a:t>
          </a:r>
          <a:r>
            <a:rPr lang="nl-NL" dirty="1"/>
            <a:t>Neem deel aan commissies en werkgroepen om de toekomst van het beroep vorm te geven.</a:t>
          </a:r>
        </a:p>
      </dgm:t>
    </dgm:pt>
    <dgm:pt modelId="{C5ED77E7-3E99-4CF0-A288-3F5CCD40579D}" type="parTrans" cxnId="{AD149C30-DF92-495F-A6D4-D4F446DBFE07}">
      <dgm:prSet/>
      <dgm:spPr/>
      <dgm:t>
        <a:bodyPr/>
        <a:lstStyle/>
        <a:p>
          <a:endParaRPr lang="en-US"/>
        </a:p>
      </dgm:t>
    </dgm:pt>
    <dgm:pt modelId="{A10AD2C0-6902-4269-BCBF-935195332498}" type="sibTrans" cxnId="{AD149C30-DF92-495F-A6D4-D4F446DBFE07}">
      <dgm:prSet/>
      <dgm:spPr/>
      <dgm:t>
        <a:bodyPr/>
        <a:lstStyle/>
        <a:p>
          <a:endParaRPr lang="en-US"/>
        </a:p>
      </dgm:t>
    </dgm:pt>
    <dgm:pt modelId="{D3B64F8E-BC58-4021-AFFE-57E176ADA127}" type="pres">
      <dgm:prSet presAssocID="{A610348F-38F1-482A-9199-5343366DC77E}" presName="root" presStyleCnt="0">
        <dgm:presLayoutVars>
          <dgm:dir/>
          <dgm:resizeHandles val="exact"/>
        </dgm:presLayoutVars>
      </dgm:prSet>
      <dgm:spPr/>
    </dgm:pt>
    <dgm:pt modelId="{571D9ADB-9E46-41BA-9DE7-31E3F9C64DCC}" type="pres">
      <dgm:prSet presAssocID="{1AE6270B-FD2A-4C24-8FE3-66F59EF226B3}" presName="compNode" presStyleCnt="0"/>
      <dgm:spPr/>
    </dgm:pt>
    <dgm:pt modelId="{7BC9EA99-6696-4A39-8AD2-3C9498177C11}" type="pres">
      <dgm:prSet presAssocID="{1AE6270B-FD2A-4C24-8FE3-66F59EF226B3}" presName="bgRect" presStyleLbl="bgShp" presStyleIdx="0" presStyleCnt="3"/>
      <dgm:spPr/>
    </dgm:pt>
    <dgm:pt modelId="{41DBE41F-CF89-48E3-98C9-FF988833CA95}" type="pres">
      <dgm:prSet presAssocID="{1AE6270B-FD2A-4C24-8FE3-66F59EF226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9EC2D89-4F33-467D-8BE4-FB922864F8BE}" type="pres">
      <dgm:prSet presAssocID="{1AE6270B-FD2A-4C24-8FE3-66F59EF226B3}" presName="spaceRect" presStyleCnt="0"/>
      <dgm:spPr/>
    </dgm:pt>
    <dgm:pt modelId="{60D03DD2-3DC3-4C77-8269-BD1351EBF22C}" type="pres">
      <dgm:prSet presAssocID="{1AE6270B-FD2A-4C24-8FE3-66F59EF226B3}" presName="parTx" presStyleLbl="revTx" presStyleIdx="0" presStyleCnt="3">
        <dgm:presLayoutVars>
          <dgm:chMax val="0"/>
          <dgm:chPref val="0"/>
        </dgm:presLayoutVars>
      </dgm:prSet>
      <dgm:spPr/>
    </dgm:pt>
    <dgm:pt modelId="{306AA0DE-5365-4BDB-A06E-1F76BFB1F4F4}" type="pres">
      <dgm:prSet presAssocID="{B889F060-AAB8-43E0-8D27-A87D0891B15D}" presName="sibTrans" presStyleCnt="0"/>
      <dgm:spPr/>
    </dgm:pt>
    <dgm:pt modelId="{C9333D79-2B23-429C-8C7F-7A3462A23E56}" type="pres">
      <dgm:prSet presAssocID="{F23B9C7E-73D8-4E24-8402-CA6CE376DEF9}" presName="compNode" presStyleCnt="0"/>
      <dgm:spPr/>
    </dgm:pt>
    <dgm:pt modelId="{C7B26806-D88D-4318-AB34-3391D4E5EFD6}" type="pres">
      <dgm:prSet presAssocID="{F23B9C7E-73D8-4E24-8402-CA6CE376DEF9}" presName="bgRect" presStyleLbl="bgShp" presStyleIdx="1" presStyleCnt="3"/>
      <dgm:spPr/>
    </dgm:pt>
    <dgm:pt modelId="{AE7136DD-5EE9-4E73-B446-8E161AA32BC1}" type="pres">
      <dgm:prSet presAssocID="{F23B9C7E-73D8-4E24-8402-CA6CE376DE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ječnik"/>
        </a:ext>
      </dgm:extLst>
    </dgm:pt>
    <dgm:pt modelId="{849D3F00-6DA8-46F9-B4B7-90E5B3F1AA11}" type="pres">
      <dgm:prSet presAssocID="{F23B9C7E-73D8-4E24-8402-CA6CE376DEF9}" presName="spaceRect" presStyleCnt="0"/>
      <dgm:spPr/>
    </dgm:pt>
    <dgm:pt modelId="{F6916E08-A76F-422F-9D3E-0596314B5AB8}" type="pres">
      <dgm:prSet presAssocID="{F23B9C7E-73D8-4E24-8402-CA6CE376DEF9}" presName="parTx" presStyleLbl="revTx" presStyleIdx="1" presStyleCnt="3">
        <dgm:presLayoutVars>
          <dgm:chMax val="0"/>
          <dgm:chPref val="0"/>
        </dgm:presLayoutVars>
      </dgm:prSet>
      <dgm:spPr/>
    </dgm:pt>
    <dgm:pt modelId="{421EA7E3-C9B2-41F8-AB3E-61ACD8F44A2A}" type="pres">
      <dgm:prSet presAssocID="{AF7F2A39-8E7A-4269-B4CC-BA317271503B}" presName="sibTrans" presStyleCnt="0"/>
      <dgm:spPr/>
    </dgm:pt>
    <dgm:pt modelId="{8B51FA86-D4F3-4F1B-84D5-029A51C6A089}" type="pres">
      <dgm:prSet presAssocID="{6B97954B-1E3A-4537-98A7-3CDF06BB4443}" presName="compNode" presStyleCnt="0"/>
      <dgm:spPr/>
    </dgm:pt>
    <dgm:pt modelId="{D4825180-84E6-4ACE-B2C0-C11964D522DF}" type="pres">
      <dgm:prSet presAssocID="{6B97954B-1E3A-4537-98A7-3CDF06BB4443}" presName="bgRect" presStyleLbl="bgShp" presStyleIdx="2" presStyleCnt="3"/>
      <dgm:spPr/>
    </dgm:pt>
    <dgm:pt modelId="{D478B9E1-080D-400C-A191-BE83BAAC9AB4}" type="pres">
      <dgm:prSet presAssocID="{6B97954B-1E3A-4537-98A7-3CDF06BB44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lnica"/>
        </a:ext>
      </dgm:extLst>
    </dgm:pt>
    <dgm:pt modelId="{805B8E31-EBE7-4EC9-B95D-A434ADD75BFA}" type="pres">
      <dgm:prSet presAssocID="{6B97954B-1E3A-4537-98A7-3CDF06BB4443}" presName="spaceRect" presStyleCnt="0"/>
      <dgm:spPr/>
    </dgm:pt>
    <dgm:pt modelId="{07B5DE80-624A-4AC0-B5E1-58883F4A52AC}" type="pres">
      <dgm:prSet presAssocID="{6B97954B-1E3A-4537-98A7-3CDF06BB4443}" presName="parTx" presStyleLbl="revTx" presStyleIdx="2" presStyleCnt="3">
        <dgm:presLayoutVars>
          <dgm:chMax val="0"/>
          <dgm:chPref val="0"/>
        </dgm:presLayoutVars>
      </dgm:prSet>
      <dgm:spPr/>
    </dgm:pt>
  </dgm:ptLst>
  <dgm:cxnLst>
    <dgm:cxn modelId="{5398681B-221E-464A-BF7D-E4E1424A61BA}" type="presOf" srcId="{1AE6270B-FD2A-4C24-8FE3-66F59EF226B3}" destId="{60D03DD2-3DC3-4C77-8269-BD1351EBF22C}" srcOrd="0" destOrd="0" presId="urn:microsoft.com/office/officeart/2018/2/layout/IconVerticalSolidList"/>
    <dgm:cxn modelId="{AD149C30-DF92-495F-A6D4-D4F446DBFE07}" srcId="{A610348F-38F1-482A-9199-5343366DC77E}" destId="{6B97954B-1E3A-4537-98A7-3CDF06BB4443}" srcOrd="2" destOrd="0" parTransId="{C5ED77E7-3E99-4CF0-A288-3F5CCD40579D}" sibTransId="{A10AD2C0-6902-4269-BCBF-935195332498}"/>
    <dgm:cxn modelId="{F114FA33-F988-470B-B5E2-6AE2CD0713C2}" srcId="{A610348F-38F1-482A-9199-5343366DC77E}" destId="{1AE6270B-FD2A-4C24-8FE3-66F59EF226B3}" srcOrd="0" destOrd="0" parTransId="{A03D8132-E4A2-46D1-AA27-FF987289EF79}" sibTransId="{B889F060-AAB8-43E0-8D27-A87D0891B15D}"/>
    <dgm:cxn modelId="{306FC161-7969-41DF-91DC-A3E5FD8F5D78}" type="presOf" srcId="{6B97954B-1E3A-4537-98A7-3CDF06BB4443}" destId="{07B5DE80-624A-4AC0-B5E1-58883F4A52AC}" srcOrd="0" destOrd="0" presId="urn:microsoft.com/office/officeart/2018/2/layout/IconVerticalSolidList"/>
    <dgm:cxn modelId="{C5034AAF-1168-4AB4-B089-5058C18AFE25}" type="presOf" srcId="{A610348F-38F1-482A-9199-5343366DC77E}" destId="{D3B64F8E-BC58-4021-AFFE-57E176ADA127}" srcOrd="0" destOrd="0" presId="urn:microsoft.com/office/officeart/2018/2/layout/IconVerticalSolidList"/>
    <dgm:cxn modelId="{E3F7BDBD-D79B-493C-ABF7-C1B7F6039AD5}" type="presOf" srcId="{F23B9C7E-73D8-4E24-8402-CA6CE376DEF9}" destId="{F6916E08-A76F-422F-9D3E-0596314B5AB8}" srcOrd="0" destOrd="0" presId="urn:microsoft.com/office/officeart/2018/2/layout/IconVerticalSolidList"/>
    <dgm:cxn modelId="{C6CFE1FB-9542-4B67-8B67-8B9A44510FE4}" srcId="{A610348F-38F1-482A-9199-5343366DC77E}" destId="{F23B9C7E-73D8-4E24-8402-CA6CE376DEF9}" srcOrd="1" destOrd="0" parTransId="{1BA8ABBE-4C24-400B-9D68-61E8DCF1DA8E}" sibTransId="{AF7F2A39-8E7A-4269-B4CC-BA317271503B}"/>
    <dgm:cxn modelId="{06D07D57-7C2C-4509-B4D9-7615D75B33FC}" type="presParOf" srcId="{D3B64F8E-BC58-4021-AFFE-57E176ADA127}" destId="{571D9ADB-9E46-41BA-9DE7-31E3F9C64DCC}" srcOrd="0" destOrd="0" presId="urn:microsoft.com/office/officeart/2018/2/layout/IconVerticalSolidList"/>
    <dgm:cxn modelId="{3317533D-8E09-4766-B448-99FA23439E50}" type="presParOf" srcId="{571D9ADB-9E46-41BA-9DE7-31E3F9C64DCC}" destId="{7BC9EA99-6696-4A39-8AD2-3C9498177C11}" srcOrd="0" destOrd="0" presId="urn:microsoft.com/office/officeart/2018/2/layout/IconVerticalSolidList"/>
    <dgm:cxn modelId="{12A5F8ED-CC95-49C9-BB71-B71D8AEFCEAF}" type="presParOf" srcId="{571D9ADB-9E46-41BA-9DE7-31E3F9C64DCC}" destId="{41DBE41F-CF89-48E3-98C9-FF988833CA95}" srcOrd="1" destOrd="0" presId="urn:microsoft.com/office/officeart/2018/2/layout/IconVerticalSolidList"/>
    <dgm:cxn modelId="{F3743DFD-B9BF-403F-A8C9-AED598E8774E}" type="presParOf" srcId="{571D9ADB-9E46-41BA-9DE7-31E3F9C64DCC}" destId="{69EC2D89-4F33-467D-8BE4-FB922864F8BE}" srcOrd="2" destOrd="0" presId="urn:microsoft.com/office/officeart/2018/2/layout/IconVerticalSolidList"/>
    <dgm:cxn modelId="{B9478C4A-FD89-4D2C-8A46-0300822E44F9}" type="presParOf" srcId="{571D9ADB-9E46-41BA-9DE7-31E3F9C64DCC}" destId="{60D03DD2-3DC3-4C77-8269-BD1351EBF22C}" srcOrd="3" destOrd="0" presId="urn:microsoft.com/office/officeart/2018/2/layout/IconVerticalSolidList"/>
    <dgm:cxn modelId="{77FF5707-E75D-4476-8A8E-1112F8F02AD2}" type="presParOf" srcId="{D3B64F8E-BC58-4021-AFFE-57E176ADA127}" destId="{306AA0DE-5365-4BDB-A06E-1F76BFB1F4F4}" srcOrd="1" destOrd="0" presId="urn:microsoft.com/office/officeart/2018/2/layout/IconVerticalSolidList"/>
    <dgm:cxn modelId="{7DB955A9-3F04-4EBC-96F1-47B9EA627D1B}" type="presParOf" srcId="{D3B64F8E-BC58-4021-AFFE-57E176ADA127}" destId="{C9333D79-2B23-429C-8C7F-7A3462A23E56}" srcOrd="2" destOrd="0" presId="urn:microsoft.com/office/officeart/2018/2/layout/IconVerticalSolidList"/>
    <dgm:cxn modelId="{CFC701C6-7205-4502-8B0C-84387E1E5EC0}" type="presParOf" srcId="{C9333D79-2B23-429C-8C7F-7A3462A23E56}" destId="{C7B26806-D88D-4318-AB34-3391D4E5EFD6}" srcOrd="0" destOrd="0" presId="urn:microsoft.com/office/officeart/2018/2/layout/IconVerticalSolidList"/>
    <dgm:cxn modelId="{06BBBA12-39B0-4E64-96D2-FE23838B378B}" type="presParOf" srcId="{C9333D79-2B23-429C-8C7F-7A3462A23E56}" destId="{AE7136DD-5EE9-4E73-B446-8E161AA32BC1}" srcOrd="1" destOrd="0" presId="urn:microsoft.com/office/officeart/2018/2/layout/IconVerticalSolidList"/>
    <dgm:cxn modelId="{33DD96E9-F015-4709-A579-1FEE5D8B2F6D}" type="presParOf" srcId="{C9333D79-2B23-429C-8C7F-7A3462A23E56}" destId="{849D3F00-6DA8-46F9-B4B7-90E5B3F1AA11}" srcOrd="2" destOrd="0" presId="urn:microsoft.com/office/officeart/2018/2/layout/IconVerticalSolidList"/>
    <dgm:cxn modelId="{7F344EBC-DD3D-4F5F-93EA-C5BB41C9418A}" type="presParOf" srcId="{C9333D79-2B23-429C-8C7F-7A3462A23E56}" destId="{F6916E08-A76F-422F-9D3E-0596314B5AB8}" srcOrd="3" destOrd="0" presId="urn:microsoft.com/office/officeart/2018/2/layout/IconVerticalSolidList"/>
    <dgm:cxn modelId="{D6EDBE9B-BCD0-4240-9277-35F84C42E94F}" type="presParOf" srcId="{D3B64F8E-BC58-4021-AFFE-57E176ADA127}" destId="{421EA7E3-C9B2-41F8-AB3E-61ACD8F44A2A}" srcOrd="3" destOrd="0" presId="urn:microsoft.com/office/officeart/2018/2/layout/IconVerticalSolidList"/>
    <dgm:cxn modelId="{9BA62D51-89F0-49AB-8687-E96DA6C84FC4}" type="presParOf" srcId="{D3B64F8E-BC58-4021-AFFE-57E176ADA127}" destId="{8B51FA86-D4F3-4F1B-84D5-029A51C6A089}" srcOrd="4" destOrd="0" presId="urn:microsoft.com/office/officeart/2018/2/layout/IconVerticalSolidList"/>
    <dgm:cxn modelId="{9842A9EC-A703-46BF-991C-5A7D7516BC68}" type="presParOf" srcId="{8B51FA86-D4F3-4F1B-84D5-029A51C6A089}" destId="{D4825180-84E6-4ACE-B2C0-C11964D522DF}" srcOrd="0" destOrd="0" presId="urn:microsoft.com/office/officeart/2018/2/layout/IconVerticalSolidList"/>
    <dgm:cxn modelId="{77482AD0-72D6-4AE5-A974-17DDB4BA4035}" type="presParOf" srcId="{8B51FA86-D4F3-4F1B-84D5-029A51C6A089}" destId="{D478B9E1-080D-400C-A191-BE83BAAC9AB4}" srcOrd="1" destOrd="0" presId="urn:microsoft.com/office/officeart/2018/2/layout/IconVerticalSolidList"/>
    <dgm:cxn modelId="{35C4D262-91B1-471C-8AD3-13B9E4404C87}" type="presParOf" srcId="{8B51FA86-D4F3-4F1B-84D5-029A51C6A089}" destId="{805B8E31-EBE7-4EC9-B95D-A434ADD75BFA}" srcOrd="2" destOrd="0" presId="urn:microsoft.com/office/officeart/2018/2/layout/IconVerticalSolidList"/>
    <dgm:cxn modelId="{516D940C-13A5-4701-80F4-06DA5F40EFC8}" type="presParOf" srcId="{8B51FA86-D4F3-4F1B-84D5-029A51C6A089}" destId="{07B5DE80-624A-4AC0-B5E1-58883F4A52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76267-3DBA-4616-A2F7-31A0C8E031E5}"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0E3022CC-7AA5-43F3-BA0E-A2832F58C274}">
      <dgm:prSet/>
      <dgm:spPr/>
      <dgm:t>
        <a:bodyPr/>
        <a:lstStyle/>
        <a:p>
          <a:r>
            <a:rPr lang="nl-NL" dirty="1" b="1"/>
            <a:t>Krijg toegang tot baanbrekend onderwijs, onderzoek en hulpmiddelen speciaal voor oncologieverpleegkundigen.</a:t>
          </a:r>
        </a:p>
      </dgm:t>
    </dgm:pt>
    <dgm:pt modelId="{7017E5E7-734B-4E54-94BC-C0AD2C778BE6}" type="parTrans" cxnId="{871E3639-3C5D-47A0-9C78-A1B6BE1D5F6B}">
      <dgm:prSet/>
      <dgm:spPr/>
      <dgm:t>
        <a:bodyPr/>
        <a:lstStyle/>
        <a:p>
          <a:endParaRPr lang="en-US"/>
        </a:p>
      </dgm:t>
    </dgm:pt>
    <dgm:pt modelId="{001986F2-3A7E-490C-AD98-A9728A43B3C5}" type="sibTrans" cxnId="{871E3639-3C5D-47A0-9C78-A1B6BE1D5F6B}">
      <dgm:prSet/>
      <dgm:spPr/>
      <dgm:t>
        <a:bodyPr/>
        <a:lstStyle/>
        <a:p>
          <a:endParaRPr lang="en-US"/>
        </a:p>
      </dgm:t>
    </dgm:pt>
    <dgm:pt modelId="{E99196C0-A1CE-4E05-A23A-EBBCA1B10319}">
      <dgm:prSet/>
      <dgm:spPr/>
      <dgm:t>
        <a:bodyPr/>
        <a:lstStyle/>
        <a:p>
          <a:r>
            <a:rPr lang="nl-NL" dirty="1" b="1"/>
            <a:t>Netwerk van experts en collega's om kennis en best practices te delen.</a:t>
          </a:r>
        </a:p>
      </dgm:t>
    </dgm:pt>
    <dgm:pt modelId="{F8C71EB4-4F61-41F9-AD71-121738A10B0E}" type="parTrans" cxnId="{2567759E-E9ED-409E-8119-E454AACA9737}">
      <dgm:prSet/>
      <dgm:spPr/>
      <dgm:t>
        <a:bodyPr/>
        <a:lstStyle/>
        <a:p>
          <a:endParaRPr lang="en-US"/>
        </a:p>
      </dgm:t>
    </dgm:pt>
    <dgm:pt modelId="{B87AD11D-70CB-450D-83D3-E371A1A353A5}" type="sibTrans" cxnId="{2567759E-E9ED-409E-8119-E454AACA9737}">
      <dgm:prSet/>
      <dgm:spPr/>
      <dgm:t>
        <a:bodyPr/>
        <a:lstStyle/>
        <a:p>
          <a:endParaRPr lang="en-US"/>
        </a:p>
      </dgm:t>
    </dgm:pt>
    <dgm:pt modelId="{D6F17187-E329-4039-BF90-6D734E33024D}">
      <dgm:prSet/>
      <dgm:spPr/>
      <dgm:t>
        <a:bodyPr/>
        <a:lstStyle/>
        <a:p>
          <a:r>
            <a:rPr lang="nl-NL" dirty="1" b="1"/>
            <a:t>Geef vorm aan de toekomst van kankerzorg door middel van belangenbehartiging en professionele ontwikkelingsmogelijkheden.</a:t>
          </a:r>
        </a:p>
      </dgm:t>
    </dgm:pt>
    <dgm:pt modelId="{BB7AA99E-1E60-46DD-B305-AD3D5477C21D}" type="parTrans" cxnId="{B5E649C3-4C6B-44D1-B6FD-F9C8F5C0D940}">
      <dgm:prSet/>
      <dgm:spPr/>
      <dgm:t>
        <a:bodyPr/>
        <a:lstStyle/>
        <a:p>
          <a:endParaRPr lang="en-US"/>
        </a:p>
      </dgm:t>
    </dgm:pt>
    <dgm:pt modelId="{F8489A4C-D82D-4958-9BB6-BCD885BEE45B}" type="sibTrans" cxnId="{B5E649C3-4C6B-44D1-B6FD-F9C8F5C0D940}">
      <dgm:prSet/>
      <dgm:spPr/>
      <dgm:t>
        <a:bodyPr/>
        <a:lstStyle/>
        <a:p>
          <a:endParaRPr lang="en-US"/>
        </a:p>
      </dgm:t>
    </dgm:pt>
    <dgm:pt modelId="{3D7D4872-9FB0-4BE7-91AF-3ADB7E098D9D}">
      <dgm:prSet/>
      <dgm:spPr/>
      <dgm:t>
        <a:bodyPr/>
        <a:lstStyle/>
        <a:p>
          <a:r>
            <a:rPr lang="nl-NL" dirty="1" b="1"/>
            <a:t>Geef jezelf kracht.</a:t>
          </a:r>
          <a:r>
            <a:rPr lang="nl-NL" dirty="1" b="1"/>
            <a:t> </a:t>
          </a:r>
          <a:r>
            <a:rPr lang="nl-NL" dirty="1" b="1"/>
            <a:t>Geef je patiënten meer kracht.</a:t>
          </a:r>
          <a:r>
            <a:rPr lang="nl-NL" dirty="1" b="1"/>
            <a:t> </a:t>
          </a:r>
        </a:p>
        <a:p>
          <a:r>
            <a:rPr lang="nl-NL" dirty="1" b="1"/>
            <a:t>Samen maken wij het verschil.</a:t>
          </a:r>
        </a:p>
      </dgm:t>
    </dgm:pt>
    <dgm:pt modelId="{59ACF4CE-755F-476B-B6D2-C0B70C0A1503}" type="parTrans" cxnId="{07CE8E8D-6CC2-4E5A-A55D-F5F93827DABF}">
      <dgm:prSet/>
      <dgm:spPr/>
      <dgm:t>
        <a:bodyPr/>
        <a:lstStyle/>
        <a:p>
          <a:endParaRPr lang="en-US"/>
        </a:p>
      </dgm:t>
    </dgm:pt>
    <dgm:pt modelId="{1A371A3C-3E44-4D3A-8008-59FC8310CE9E}" type="sibTrans" cxnId="{07CE8E8D-6CC2-4E5A-A55D-F5F93827DABF}">
      <dgm:prSet/>
      <dgm:spPr/>
      <dgm:t>
        <a:bodyPr/>
        <a:lstStyle/>
        <a:p>
          <a:endParaRPr lang="en-US"/>
        </a:p>
      </dgm:t>
    </dgm:pt>
    <dgm:pt modelId="{6665DD19-5E03-408E-B26D-D420947B697F}">
      <dgm:prSet/>
      <dgm:spPr/>
      <dgm:t>
        <a:bodyPr/>
        <a:lstStyle/>
        <a:p>
          <a:r>
            <a:rPr lang="nl-NL" dirty="1" b="1"/>
            <a:t>Wees de verandering </a:t>
          </a:r>
          <a:br>
            <a:rPr lang="nl-NL" dirty="1" b="1"/>
          </a:br>
          <a:r>
            <a:rPr lang="nl-NL" dirty="1" b="1"/>
            <a:t>in oncologieverpleegkunde — Word vandaag nog lid van EONS!</a:t>
          </a:r>
        </a:p>
      </dgm:t>
    </dgm:pt>
    <dgm:pt modelId="{0AD3DDDE-1E1F-4440-BE35-F0A638E85944}" type="parTrans" cxnId="{E6EA0E77-4801-4793-A2C4-ED43AE381EEC}">
      <dgm:prSet/>
      <dgm:spPr/>
      <dgm:t>
        <a:bodyPr/>
        <a:lstStyle/>
        <a:p>
          <a:endParaRPr lang="en-US"/>
        </a:p>
      </dgm:t>
    </dgm:pt>
    <dgm:pt modelId="{E0749838-BB82-48FF-9E72-69D7EBD4DD81}" type="sibTrans" cxnId="{E6EA0E77-4801-4793-A2C4-ED43AE381EEC}">
      <dgm:prSet/>
      <dgm:spPr/>
      <dgm:t>
        <a:bodyPr/>
        <a:lstStyle/>
        <a:p>
          <a:endParaRPr lang="en-US"/>
        </a:p>
      </dgm:t>
    </dgm:pt>
    <dgm:pt modelId="{7EC9D735-3B4C-4946-9A56-A33BEF3B93FD}" type="pres">
      <dgm:prSet presAssocID="{3FA76267-3DBA-4616-A2F7-31A0C8E031E5}" presName="compositeShape" presStyleCnt="0">
        <dgm:presLayoutVars>
          <dgm:chMax val="7"/>
          <dgm:dir/>
          <dgm:resizeHandles val="exact"/>
        </dgm:presLayoutVars>
      </dgm:prSet>
      <dgm:spPr/>
    </dgm:pt>
    <dgm:pt modelId="{81E353A0-D5CC-4BA2-9D20-427255CDF1F4}" type="pres">
      <dgm:prSet presAssocID="{3FA76267-3DBA-4616-A2F7-31A0C8E031E5}" presName="wedge1" presStyleLbl="node1" presStyleIdx="0" presStyleCnt="5"/>
      <dgm:spPr/>
    </dgm:pt>
    <dgm:pt modelId="{88BE6D11-F870-423E-B879-FB67D429F8C1}" type="pres">
      <dgm:prSet presAssocID="{3FA76267-3DBA-4616-A2F7-31A0C8E031E5}" presName="dummy1a" presStyleCnt="0"/>
      <dgm:spPr/>
    </dgm:pt>
    <dgm:pt modelId="{ED44A87C-991E-4DE8-A8BF-EBF44FC03000}" type="pres">
      <dgm:prSet presAssocID="{3FA76267-3DBA-4616-A2F7-31A0C8E031E5}" presName="dummy1b" presStyleCnt="0"/>
      <dgm:spPr/>
    </dgm:pt>
    <dgm:pt modelId="{9FE5BA1D-A32E-4AF7-87F3-D5D6C3EA5681}" type="pres">
      <dgm:prSet presAssocID="{3FA76267-3DBA-4616-A2F7-31A0C8E031E5}" presName="wedge1Tx" presStyleLbl="node1" presStyleIdx="0" presStyleCnt="5">
        <dgm:presLayoutVars>
          <dgm:chMax val="0"/>
          <dgm:chPref val="0"/>
          <dgm:bulletEnabled val="1"/>
        </dgm:presLayoutVars>
      </dgm:prSet>
      <dgm:spPr/>
    </dgm:pt>
    <dgm:pt modelId="{05E38023-344C-41F6-B026-639931101CE7}" type="pres">
      <dgm:prSet presAssocID="{3FA76267-3DBA-4616-A2F7-31A0C8E031E5}" presName="wedge2" presStyleLbl="node1" presStyleIdx="1" presStyleCnt="5"/>
      <dgm:spPr/>
    </dgm:pt>
    <dgm:pt modelId="{3804C335-F461-4EF2-A230-55DE2A32ADEB}" type="pres">
      <dgm:prSet presAssocID="{3FA76267-3DBA-4616-A2F7-31A0C8E031E5}" presName="dummy2a" presStyleCnt="0"/>
      <dgm:spPr/>
    </dgm:pt>
    <dgm:pt modelId="{26F0F2DA-FE05-4CC8-8E99-681B339DBE4C}" type="pres">
      <dgm:prSet presAssocID="{3FA76267-3DBA-4616-A2F7-31A0C8E031E5}" presName="dummy2b" presStyleCnt="0"/>
      <dgm:spPr/>
    </dgm:pt>
    <dgm:pt modelId="{99083144-5F6B-4688-ABE5-80735B694D50}" type="pres">
      <dgm:prSet presAssocID="{3FA76267-3DBA-4616-A2F7-31A0C8E031E5}" presName="wedge2Tx" presStyleLbl="node1" presStyleIdx="1" presStyleCnt="5">
        <dgm:presLayoutVars>
          <dgm:chMax val="0"/>
          <dgm:chPref val="0"/>
          <dgm:bulletEnabled val="1"/>
        </dgm:presLayoutVars>
      </dgm:prSet>
      <dgm:spPr/>
    </dgm:pt>
    <dgm:pt modelId="{BCC3E7AB-1253-4CCD-8959-E2776817FCDE}" type="pres">
      <dgm:prSet presAssocID="{3FA76267-3DBA-4616-A2F7-31A0C8E031E5}" presName="wedge3" presStyleLbl="node1" presStyleIdx="2" presStyleCnt="5"/>
      <dgm:spPr/>
    </dgm:pt>
    <dgm:pt modelId="{C6BBA1FB-8A38-49E2-84B0-D7606B30308D}" type="pres">
      <dgm:prSet presAssocID="{3FA76267-3DBA-4616-A2F7-31A0C8E031E5}" presName="dummy3a" presStyleCnt="0"/>
      <dgm:spPr/>
    </dgm:pt>
    <dgm:pt modelId="{42350BCC-19A7-4552-B978-5A6176986CAD}" type="pres">
      <dgm:prSet presAssocID="{3FA76267-3DBA-4616-A2F7-31A0C8E031E5}" presName="dummy3b" presStyleCnt="0"/>
      <dgm:spPr/>
    </dgm:pt>
    <dgm:pt modelId="{41FA0188-0FDE-4575-8965-BEB942C2F6A7}" type="pres">
      <dgm:prSet presAssocID="{3FA76267-3DBA-4616-A2F7-31A0C8E031E5}" presName="wedge3Tx" presStyleLbl="node1" presStyleIdx="2" presStyleCnt="5">
        <dgm:presLayoutVars>
          <dgm:chMax val="0"/>
          <dgm:chPref val="0"/>
          <dgm:bulletEnabled val="1"/>
        </dgm:presLayoutVars>
      </dgm:prSet>
      <dgm:spPr/>
    </dgm:pt>
    <dgm:pt modelId="{A8F186EC-BA5B-41E8-8954-F0115D3314B3}" type="pres">
      <dgm:prSet presAssocID="{3FA76267-3DBA-4616-A2F7-31A0C8E031E5}" presName="wedge4" presStyleLbl="node1" presStyleIdx="3" presStyleCnt="5"/>
      <dgm:spPr/>
    </dgm:pt>
    <dgm:pt modelId="{06A20046-91C8-413A-AD12-FB707047C062}" type="pres">
      <dgm:prSet presAssocID="{3FA76267-3DBA-4616-A2F7-31A0C8E031E5}" presName="dummy4a" presStyleCnt="0"/>
      <dgm:spPr/>
    </dgm:pt>
    <dgm:pt modelId="{4F458FB9-5B92-4C3C-93FF-CFD254C610E1}" type="pres">
      <dgm:prSet presAssocID="{3FA76267-3DBA-4616-A2F7-31A0C8E031E5}" presName="dummy4b" presStyleCnt="0"/>
      <dgm:spPr/>
    </dgm:pt>
    <dgm:pt modelId="{FB125EDC-D40F-45D8-8521-16B3C3D98783}" type="pres">
      <dgm:prSet presAssocID="{3FA76267-3DBA-4616-A2F7-31A0C8E031E5}" presName="wedge4Tx" presStyleLbl="node1" presStyleIdx="3" presStyleCnt="5">
        <dgm:presLayoutVars>
          <dgm:chMax val="0"/>
          <dgm:chPref val="0"/>
          <dgm:bulletEnabled val="1"/>
        </dgm:presLayoutVars>
      </dgm:prSet>
      <dgm:spPr/>
    </dgm:pt>
    <dgm:pt modelId="{E896D49E-F9AA-4BF7-BC98-65D13D792E1C}" type="pres">
      <dgm:prSet presAssocID="{3FA76267-3DBA-4616-A2F7-31A0C8E031E5}" presName="wedge5" presStyleLbl="node1" presStyleIdx="4" presStyleCnt="5"/>
      <dgm:spPr/>
    </dgm:pt>
    <dgm:pt modelId="{9AF5B23D-40FD-40FD-B3D4-844BAD756324}" type="pres">
      <dgm:prSet presAssocID="{3FA76267-3DBA-4616-A2F7-31A0C8E031E5}" presName="dummy5a" presStyleCnt="0"/>
      <dgm:spPr/>
    </dgm:pt>
    <dgm:pt modelId="{ECF10759-B75A-441A-8DA6-7254F0C42F8E}" type="pres">
      <dgm:prSet presAssocID="{3FA76267-3DBA-4616-A2F7-31A0C8E031E5}" presName="dummy5b" presStyleCnt="0"/>
      <dgm:spPr/>
    </dgm:pt>
    <dgm:pt modelId="{6F7FF857-617D-4C48-8E8C-92DF3C430C97}" type="pres">
      <dgm:prSet presAssocID="{3FA76267-3DBA-4616-A2F7-31A0C8E031E5}" presName="wedge5Tx" presStyleLbl="node1" presStyleIdx="4" presStyleCnt="5">
        <dgm:presLayoutVars>
          <dgm:chMax val="0"/>
          <dgm:chPref val="0"/>
          <dgm:bulletEnabled val="1"/>
        </dgm:presLayoutVars>
      </dgm:prSet>
      <dgm:spPr/>
    </dgm:pt>
    <dgm:pt modelId="{D895717B-B02C-4336-BACD-CE3C09B6BF26}" type="pres">
      <dgm:prSet presAssocID="{001986F2-3A7E-490C-AD98-A9728A43B3C5}" presName="arrowWedge1" presStyleLbl="fgSibTrans2D1" presStyleIdx="0" presStyleCnt="5"/>
      <dgm:spPr/>
    </dgm:pt>
    <dgm:pt modelId="{6E093704-19AB-4D18-BAB6-9D37DAF1D135}" type="pres">
      <dgm:prSet presAssocID="{B87AD11D-70CB-450D-83D3-E371A1A353A5}" presName="arrowWedge2" presStyleLbl="fgSibTrans2D1" presStyleIdx="1" presStyleCnt="5"/>
      <dgm:spPr/>
    </dgm:pt>
    <dgm:pt modelId="{96657040-9024-4FBB-B6B0-905A865E9AA9}" type="pres">
      <dgm:prSet presAssocID="{F8489A4C-D82D-4958-9BB6-BCD885BEE45B}" presName="arrowWedge3" presStyleLbl="fgSibTrans2D1" presStyleIdx="2" presStyleCnt="5"/>
      <dgm:spPr/>
    </dgm:pt>
    <dgm:pt modelId="{9DA2C3B7-4C13-4965-BDAA-EAF58543A1C9}" type="pres">
      <dgm:prSet presAssocID="{1A371A3C-3E44-4D3A-8008-59FC8310CE9E}" presName="arrowWedge4" presStyleLbl="fgSibTrans2D1" presStyleIdx="3" presStyleCnt="5"/>
      <dgm:spPr/>
    </dgm:pt>
    <dgm:pt modelId="{0B3621C7-0B72-44B5-B82D-40B7D7756AD5}" type="pres">
      <dgm:prSet presAssocID="{E0749838-BB82-48FF-9E72-69D7EBD4DD81}" presName="arrowWedge5" presStyleLbl="fgSibTrans2D1" presStyleIdx="4" presStyleCnt="5"/>
      <dgm:spPr/>
    </dgm:pt>
  </dgm:ptLst>
  <dgm:cxnLst>
    <dgm:cxn modelId="{8AFE8512-271C-4984-B68E-23947043C3D7}" type="presOf" srcId="{3FA76267-3DBA-4616-A2F7-31A0C8E031E5}" destId="{7EC9D735-3B4C-4946-9A56-A33BEF3B93FD}" srcOrd="0" destOrd="0" presId="urn:microsoft.com/office/officeart/2005/8/layout/cycle8"/>
    <dgm:cxn modelId="{42B86313-D783-45F9-ACDC-A9396A3EBDF6}" type="presOf" srcId="{3D7D4872-9FB0-4BE7-91AF-3ADB7E098D9D}" destId="{FB125EDC-D40F-45D8-8521-16B3C3D98783}" srcOrd="1" destOrd="0" presId="urn:microsoft.com/office/officeart/2005/8/layout/cycle8"/>
    <dgm:cxn modelId="{86672424-2586-4BE7-B335-2149674A600E}" type="presOf" srcId="{E99196C0-A1CE-4E05-A23A-EBBCA1B10319}" destId="{05E38023-344C-41F6-B026-639931101CE7}" srcOrd="0" destOrd="0" presId="urn:microsoft.com/office/officeart/2005/8/layout/cycle8"/>
    <dgm:cxn modelId="{871E3639-3C5D-47A0-9C78-A1B6BE1D5F6B}" srcId="{3FA76267-3DBA-4616-A2F7-31A0C8E031E5}" destId="{0E3022CC-7AA5-43F3-BA0E-A2832F58C274}" srcOrd="0" destOrd="0" parTransId="{7017E5E7-734B-4E54-94BC-C0AD2C778BE6}" sibTransId="{001986F2-3A7E-490C-AD98-A9728A43B3C5}"/>
    <dgm:cxn modelId="{FC0F916C-5916-40E4-B5F5-5BC0FF878FE6}" type="presOf" srcId="{3D7D4872-9FB0-4BE7-91AF-3ADB7E098D9D}" destId="{A8F186EC-BA5B-41E8-8954-F0115D3314B3}" srcOrd="0" destOrd="0" presId="urn:microsoft.com/office/officeart/2005/8/layout/cycle8"/>
    <dgm:cxn modelId="{E6EA0E77-4801-4793-A2C4-ED43AE381EEC}" srcId="{3FA76267-3DBA-4616-A2F7-31A0C8E031E5}" destId="{6665DD19-5E03-408E-B26D-D420947B697F}" srcOrd="4" destOrd="0" parTransId="{0AD3DDDE-1E1F-4440-BE35-F0A638E85944}" sibTransId="{E0749838-BB82-48FF-9E72-69D7EBD4DD81}"/>
    <dgm:cxn modelId="{385D7977-294E-495A-9D5A-A098B482F4C4}" type="presOf" srcId="{D6F17187-E329-4039-BF90-6D734E33024D}" destId="{BCC3E7AB-1253-4CCD-8959-E2776817FCDE}" srcOrd="0" destOrd="0" presId="urn:microsoft.com/office/officeart/2005/8/layout/cycle8"/>
    <dgm:cxn modelId="{40EE1079-5753-4625-B7ED-E50EE3D073EA}" type="presOf" srcId="{6665DD19-5E03-408E-B26D-D420947B697F}" destId="{6F7FF857-617D-4C48-8E8C-92DF3C430C97}" srcOrd="1" destOrd="0" presId="urn:microsoft.com/office/officeart/2005/8/layout/cycle8"/>
    <dgm:cxn modelId="{BBAD6882-A3AD-4351-885A-DE822EF504AE}" type="presOf" srcId="{0E3022CC-7AA5-43F3-BA0E-A2832F58C274}" destId="{9FE5BA1D-A32E-4AF7-87F3-D5D6C3EA5681}" srcOrd="1" destOrd="0" presId="urn:microsoft.com/office/officeart/2005/8/layout/cycle8"/>
    <dgm:cxn modelId="{07CE8E8D-6CC2-4E5A-A55D-F5F93827DABF}" srcId="{3FA76267-3DBA-4616-A2F7-31A0C8E031E5}" destId="{3D7D4872-9FB0-4BE7-91AF-3ADB7E098D9D}" srcOrd="3" destOrd="0" parTransId="{59ACF4CE-755F-476B-B6D2-C0B70C0A1503}" sibTransId="{1A371A3C-3E44-4D3A-8008-59FC8310CE9E}"/>
    <dgm:cxn modelId="{362F1496-1D9A-4311-BF03-5C1D7707BA1E}" type="presOf" srcId="{6665DD19-5E03-408E-B26D-D420947B697F}" destId="{E896D49E-F9AA-4BF7-BC98-65D13D792E1C}" srcOrd="0" destOrd="0" presId="urn:microsoft.com/office/officeart/2005/8/layout/cycle8"/>
    <dgm:cxn modelId="{2567759E-E9ED-409E-8119-E454AACA9737}" srcId="{3FA76267-3DBA-4616-A2F7-31A0C8E031E5}" destId="{E99196C0-A1CE-4E05-A23A-EBBCA1B10319}" srcOrd="1" destOrd="0" parTransId="{F8C71EB4-4F61-41F9-AD71-121738A10B0E}" sibTransId="{B87AD11D-70CB-450D-83D3-E371A1A353A5}"/>
    <dgm:cxn modelId="{46B445BA-7B77-49E6-BA26-D876C7568691}" type="presOf" srcId="{E99196C0-A1CE-4E05-A23A-EBBCA1B10319}" destId="{99083144-5F6B-4688-ABE5-80735B694D50}" srcOrd="1" destOrd="0" presId="urn:microsoft.com/office/officeart/2005/8/layout/cycle8"/>
    <dgm:cxn modelId="{B5E649C3-4C6B-44D1-B6FD-F9C8F5C0D940}" srcId="{3FA76267-3DBA-4616-A2F7-31A0C8E031E5}" destId="{D6F17187-E329-4039-BF90-6D734E33024D}" srcOrd="2" destOrd="0" parTransId="{BB7AA99E-1E60-46DD-B305-AD3D5477C21D}" sibTransId="{F8489A4C-D82D-4958-9BB6-BCD885BEE45B}"/>
    <dgm:cxn modelId="{8DB360E7-E4AE-4EC2-8359-C1E907E5CA28}" type="presOf" srcId="{0E3022CC-7AA5-43F3-BA0E-A2832F58C274}" destId="{81E353A0-D5CC-4BA2-9D20-427255CDF1F4}" srcOrd="0" destOrd="0" presId="urn:microsoft.com/office/officeart/2005/8/layout/cycle8"/>
    <dgm:cxn modelId="{E33010EE-85D5-4E03-B999-28297CC9A355}" type="presOf" srcId="{D6F17187-E329-4039-BF90-6D734E33024D}" destId="{41FA0188-0FDE-4575-8965-BEB942C2F6A7}" srcOrd="1" destOrd="0" presId="urn:microsoft.com/office/officeart/2005/8/layout/cycle8"/>
    <dgm:cxn modelId="{DAC13992-07A9-4200-9A74-F117484C2AAC}" type="presParOf" srcId="{7EC9D735-3B4C-4946-9A56-A33BEF3B93FD}" destId="{81E353A0-D5CC-4BA2-9D20-427255CDF1F4}" srcOrd="0" destOrd="0" presId="urn:microsoft.com/office/officeart/2005/8/layout/cycle8"/>
    <dgm:cxn modelId="{CB0719D0-E87E-473A-96B4-761538952B3D}" type="presParOf" srcId="{7EC9D735-3B4C-4946-9A56-A33BEF3B93FD}" destId="{88BE6D11-F870-423E-B879-FB67D429F8C1}" srcOrd="1" destOrd="0" presId="urn:microsoft.com/office/officeart/2005/8/layout/cycle8"/>
    <dgm:cxn modelId="{A6A345EC-3BD5-432A-A827-41F0A85AB692}" type="presParOf" srcId="{7EC9D735-3B4C-4946-9A56-A33BEF3B93FD}" destId="{ED44A87C-991E-4DE8-A8BF-EBF44FC03000}" srcOrd="2" destOrd="0" presId="urn:microsoft.com/office/officeart/2005/8/layout/cycle8"/>
    <dgm:cxn modelId="{A9AC6103-9707-4C34-8B3C-6D05443E7A00}" type="presParOf" srcId="{7EC9D735-3B4C-4946-9A56-A33BEF3B93FD}" destId="{9FE5BA1D-A32E-4AF7-87F3-D5D6C3EA5681}" srcOrd="3" destOrd="0" presId="urn:microsoft.com/office/officeart/2005/8/layout/cycle8"/>
    <dgm:cxn modelId="{3FD78F69-D7CC-4E43-B642-D8A2B73DB82A}" type="presParOf" srcId="{7EC9D735-3B4C-4946-9A56-A33BEF3B93FD}" destId="{05E38023-344C-41F6-B026-639931101CE7}" srcOrd="4" destOrd="0" presId="urn:microsoft.com/office/officeart/2005/8/layout/cycle8"/>
    <dgm:cxn modelId="{860D21C7-E4AB-4F6A-B367-C4B4828ED5A6}" type="presParOf" srcId="{7EC9D735-3B4C-4946-9A56-A33BEF3B93FD}" destId="{3804C335-F461-4EF2-A230-55DE2A32ADEB}" srcOrd="5" destOrd="0" presId="urn:microsoft.com/office/officeart/2005/8/layout/cycle8"/>
    <dgm:cxn modelId="{9E00BC64-D5AE-410C-B293-5C92E45BBA00}" type="presParOf" srcId="{7EC9D735-3B4C-4946-9A56-A33BEF3B93FD}" destId="{26F0F2DA-FE05-4CC8-8E99-681B339DBE4C}" srcOrd="6" destOrd="0" presId="urn:microsoft.com/office/officeart/2005/8/layout/cycle8"/>
    <dgm:cxn modelId="{E1AD0166-1C8D-49DB-B4DC-8ADABBFD1B50}" type="presParOf" srcId="{7EC9D735-3B4C-4946-9A56-A33BEF3B93FD}" destId="{99083144-5F6B-4688-ABE5-80735B694D50}" srcOrd="7" destOrd="0" presId="urn:microsoft.com/office/officeart/2005/8/layout/cycle8"/>
    <dgm:cxn modelId="{F12F28E4-615B-4672-8997-CCFA3724BDB8}" type="presParOf" srcId="{7EC9D735-3B4C-4946-9A56-A33BEF3B93FD}" destId="{BCC3E7AB-1253-4CCD-8959-E2776817FCDE}" srcOrd="8" destOrd="0" presId="urn:microsoft.com/office/officeart/2005/8/layout/cycle8"/>
    <dgm:cxn modelId="{17864966-573D-4786-8895-79813617983D}" type="presParOf" srcId="{7EC9D735-3B4C-4946-9A56-A33BEF3B93FD}" destId="{C6BBA1FB-8A38-49E2-84B0-D7606B30308D}" srcOrd="9" destOrd="0" presId="urn:microsoft.com/office/officeart/2005/8/layout/cycle8"/>
    <dgm:cxn modelId="{AB7E1EB0-F2BE-44AD-BE66-D1E8A12A1377}" type="presParOf" srcId="{7EC9D735-3B4C-4946-9A56-A33BEF3B93FD}" destId="{42350BCC-19A7-4552-B978-5A6176986CAD}" srcOrd="10" destOrd="0" presId="urn:microsoft.com/office/officeart/2005/8/layout/cycle8"/>
    <dgm:cxn modelId="{C680AF0B-A775-4672-B8ED-C6B4CA875048}" type="presParOf" srcId="{7EC9D735-3B4C-4946-9A56-A33BEF3B93FD}" destId="{41FA0188-0FDE-4575-8965-BEB942C2F6A7}" srcOrd="11" destOrd="0" presId="urn:microsoft.com/office/officeart/2005/8/layout/cycle8"/>
    <dgm:cxn modelId="{C4905933-46E9-4072-9D98-8FEDDAA7807A}" type="presParOf" srcId="{7EC9D735-3B4C-4946-9A56-A33BEF3B93FD}" destId="{A8F186EC-BA5B-41E8-8954-F0115D3314B3}" srcOrd="12" destOrd="0" presId="urn:microsoft.com/office/officeart/2005/8/layout/cycle8"/>
    <dgm:cxn modelId="{357AB23F-E495-49FB-B885-4C051DA78013}" type="presParOf" srcId="{7EC9D735-3B4C-4946-9A56-A33BEF3B93FD}" destId="{06A20046-91C8-413A-AD12-FB707047C062}" srcOrd="13" destOrd="0" presId="urn:microsoft.com/office/officeart/2005/8/layout/cycle8"/>
    <dgm:cxn modelId="{488161C1-3250-47FE-8825-342FFA759D4B}" type="presParOf" srcId="{7EC9D735-3B4C-4946-9A56-A33BEF3B93FD}" destId="{4F458FB9-5B92-4C3C-93FF-CFD254C610E1}" srcOrd="14" destOrd="0" presId="urn:microsoft.com/office/officeart/2005/8/layout/cycle8"/>
    <dgm:cxn modelId="{DD099607-375F-4088-B5BA-EB6A321D11BB}" type="presParOf" srcId="{7EC9D735-3B4C-4946-9A56-A33BEF3B93FD}" destId="{FB125EDC-D40F-45D8-8521-16B3C3D98783}" srcOrd="15" destOrd="0" presId="urn:microsoft.com/office/officeart/2005/8/layout/cycle8"/>
    <dgm:cxn modelId="{EDF1B600-786D-47E5-8410-24259C914B6C}" type="presParOf" srcId="{7EC9D735-3B4C-4946-9A56-A33BEF3B93FD}" destId="{E896D49E-F9AA-4BF7-BC98-65D13D792E1C}" srcOrd="16" destOrd="0" presId="urn:microsoft.com/office/officeart/2005/8/layout/cycle8"/>
    <dgm:cxn modelId="{954E11F7-6737-474C-BA15-AD2254B62424}" type="presParOf" srcId="{7EC9D735-3B4C-4946-9A56-A33BEF3B93FD}" destId="{9AF5B23D-40FD-40FD-B3D4-844BAD756324}" srcOrd="17" destOrd="0" presId="urn:microsoft.com/office/officeart/2005/8/layout/cycle8"/>
    <dgm:cxn modelId="{030C9024-9D76-4A7B-9F58-55436353C105}" type="presParOf" srcId="{7EC9D735-3B4C-4946-9A56-A33BEF3B93FD}" destId="{ECF10759-B75A-441A-8DA6-7254F0C42F8E}" srcOrd="18" destOrd="0" presId="urn:microsoft.com/office/officeart/2005/8/layout/cycle8"/>
    <dgm:cxn modelId="{0576B1CA-86EE-410D-9343-3CDAEFF0D25E}" type="presParOf" srcId="{7EC9D735-3B4C-4946-9A56-A33BEF3B93FD}" destId="{6F7FF857-617D-4C48-8E8C-92DF3C430C97}" srcOrd="19" destOrd="0" presId="urn:microsoft.com/office/officeart/2005/8/layout/cycle8"/>
    <dgm:cxn modelId="{B2264F90-47E9-46F0-8C2F-06B5009BFAEB}" type="presParOf" srcId="{7EC9D735-3B4C-4946-9A56-A33BEF3B93FD}" destId="{D895717B-B02C-4336-BACD-CE3C09B6BF26}" srcOrd="20" destOrd="0" presId="urn:microsoft.com/office/officeart/2005/8/layout/cycle8"/>
    <dgm:cxn modelId="{57983751-4F1E-46A7-8A17-3C68D9BCDAA9}" type="presParOf" srcId="{7EC9D735-3B4C-4946-9A56-A33BEF3B93FD}" destId="{6E093704-19AB-4D18-BAB6-9D37DAF1D135}" srcOrd="21" destOrd="0" presId="urn:microsoft.com/office/officeart/2005/8/layout/cycle8"/>
    <dgm:cxn modelId="{2D9711F0-29DA-4086-A3F0-F65F3F0D6629}" type="presParOf" srcId="{7EC9D735-3B4C-4946-9A56-A33BEF3B93FD}" destId="{96657040-9024-4FBB-B6B0-905A865E9AA9}" srcOrd="22" destOrd="0" presId="urn:microsoft.com/office/officeart/2005/8/layout/cycle8"/>
    <dgm:cxn modelId="{CAD7ED05-ED5F-40ED-B1EA-A252B6D91065}" type="presParOf" srcId="{7EC9D735-3B4C-4946-9A56-A33BEF3B93FD}" destId="{9DA2C3B7-4C13-4965-BDAA-EAF58543A1C9}" srcOrd="23" destOrd="0" presId="urn:microsoft.com/office/officeart/2005/8/layout/cycle8"/>
    <dgm:cxn modelId="{51290905-0588-4D7C-BDF3-2C5457DB11BD}" type="presParOf" srcId="{7EC9D735-3B4C-4946-9A56-A33BEF3B93FD}" destId="{0B3621C7-0B72-44B5-B82D-40B7D7756AD5}"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EB41F-81EB-471E-AA1A-15CF62752459}">
      <dsp:nvSpPr>
        <dsp:cNvPr id="0" name=""/>
        <dsp:cNvSpPr/>
      </dsp:nvSpPr>
      <dsp:spPr>
        <a:xfrm>
          <a:off x="0" y="0"/>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073EE6-CE2F-457A-B35D-1945CD6934B4}">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Overview</a:t>
          </a:r>
          <a:r>
            <a:rPr lang="en-US" sz="2800" kern="1200" dirty="0"/>
            <a:t>: The European Oncology Nursing Society (EONS) is dedicated to supporting and developing cancer nursing across Europe.</a:t>
          </a:r>
        </a:p>
      </dsp:txBody>
      <dsp:txXfrm>
        <a:off x="0" y="0"/>
        <a:ext cx="5181600" cy="2175669"/>
      </dsp:txXfrm>
    </dsp:sp>
    <dsp:sp modelId="{AF876E9C-A112-4C4A-BE16-B7DA61D19F73}">
      <dsp:nvSpPr>
        <dsp:cNvPr id="0" name=""/>
        <dsp:cNvSpPr/>
      </dsp:nvSpPr>
      <dsp:spPr>
        <a:xfrm>
          <a:off x="0" y="2175669"/>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55E35DB-D5EA-4A43-AED1-A0251A5BA4F9}">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Mission</a:t>
          </a:r>
          <a:r>
            <a:rPr lang="en-US" sz="2800" kern="1200" dirty="0"/>
            <a:t>: To enhance the quality of cancer care through education, research, and leadership</a:t>
          </a:r>
          <a:r>
            <a:rPr lang="hr-HR" sz="2800" kern="1200" dirty="0"/>
            <a:t>.</a:t>
          </a:r>
          <a:endParaRPr lang="en-US" sz="2800" kern="1200" dirty="0"/>
        </a:p>
      </dsp:txBody>
      <dsp:txXfrm>
        <a:off x="0" y="2175669"/>
        <a:ext cx="5181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9EA99-6696-4A39-8AD2-3C9498177C11}">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BE41F-CF89-48E3-98C9-FF988833CA9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03DD2-3DC3-4C77-8269-BD1351EBF22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Professional Development</a:t>
          </a:r>
          <a:r>
            <a:rPr lang="en-US" sz="2500" kern="1200"/>
            <a:t>: Access to educational resources and workshops to advance your career.</a:t>
          </a:r>
        </a:p>
      </dsp:txBody>
      <dsp:txXfrm>
        <a:off x="1435590" y="531"/>
        <a:ext cx="9080009" cy="1242935"/>
      </dsp:txXfrm>
    </dsp:sp>
    <dsp:sp modelId="{C7B26806-D88D-4318-AB34-3391D4E5EFD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136DD-5EE9-4E73-B446-8E161AA32BC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16E08-A76F-422F-9D3E-0596314B5AB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dirty="0"/>
            <a:t>Networking Opportunities</a:t>
          </a:r>
          <a:r>
            <a:rPr lang="en-US" sz="2500" kern="1200" dirty="0"/>
            <a:t>: Connect with a vast network of cancer nursing professionals across Europe.</a:t>
          </a:r>
        </a:p>
      </dsp:txBody>
      <dsp:txXfrm>
        <a:off x="1435590" y="1554201"/>
        <a:ext cx="9080009" cy="1242935"/>
      </dsp:txXfrm>
    </dsp:sp>
    <dsp:sp modelId="{D4825180-84E6-4ACE-B2C0-C11964D522DF}">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8B9E1-080D-400C-A191-BE83BAAC9AB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B5DE80-624A-4AC0-B5E1-58883F4A52A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hr-HR" sz="2500" b="1" kern="1200" dirty="0" err="1"/>
            <a:t>Join</a:t>
          </a:r>
          <a:r>
            <a:rPr lang="hr-HR" sz="2500" b="1" kern="1200" dirty="0"/>
            <a:t> </a:t>
          </a:r>
          <a:r>
            <a:rPr lang="en-US" sz="2500" b="1" kern="1200" dirty="0"/>
            <a:t>Committees and Working Groups</a:t>
          </a:r>
          <a:r>
            <a:rPr lang="en-US" sz="2500" kern="1200" dirty="0"/>
            <a:t>: Participate in </a:t>
          </a:r>
          <a:r>
            <a:rPr lang="hr-HR" sz="2500" kern="1200" dirty="0"/>
            <a:t>C</a:t>
          </a:r>
          <a:r>
            <a:rPr lang="en-US" sz="2500" kern="1200" dirty="0" err="1"/>
            <a:t>ommittees</a:t>
          </a:r>
          <a:r>
            <a:rPr lang="en-US" sz="2500" kern="1200" dirty="0"/>
            <a:t> and </a:t>
          </a:r>
          <a:r>
            <a:rPr lang="hr-HR" sz="2500" kern="1200" dirty="0"/>
            <a:t>W</a:t>
          </a:r>
          <a:r>
            <a:rPr lang="en-US" sz="2500" kern="1200" dirty="0" err="1"/>
            <a:t>orking</a:t>
          </a:r>
          <a:r>
            <a:rPr lang="en-US" sz="2500" kern="1200" dirty="0"/>
            <a:t> </a:t>
          </a:r>
          <a:r>
            <a:rPr lang="hr-HR" sz="2500" kern="1200" dirty="0"/>
            <a:t>G</a:t>
          </a:r>
          <a:r>
            <a:rPr lang="en-US" sz="2500" kern="1200" dirty="0" err="1"/>
            <a:t>roups</a:t>
          </a:r>
          <a:r>
            <a:rPr lang="en-US" sz="2500" kern="1200" dirty="0"/>
            <a:t> to shape the future of the profession.</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353A0-D5CC-4BA2-9D20-427255CDF1F4}">
      <dsp:nvSpPr>
        <dsp:cNvPr id="0" name=""/>
        <dsp:cNvSpPr/>
      </dsp:nvSpPr>
      <dsp:spPr>
        <a:xfrm>
          <a:off x="3050836" y="373568"/>
          <a:ext cx="5069433" cy="5069433"/>
        </a:xfrm>
        <a:prstGeom prst="pie">
          <a:avLst>
            <a:gd name="adj1" fmla="val 16200000"/>
            <a:gd name="adj2" fmla="val 205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Access cutting-edge education, research, and resources tailored for cancer nurses.</a:t>
          </a:r>
        </a:p>
      </dsp:txBody>
      <dsp:txXfrm>
        <a:off x="5695391" y="1225716"/>
        <a:ext cx="1629460" cy="1086307"/>
      </dsp:txXfrm>
    </dsp:sp>
    <dsp:sp modelId="{05E38023-344C-41F6-B026-639931101CE7}">
      <dsp:nvSpPr>
        <dsp:cNvPr id="0" name=""/>
        <dsp:cNvSpPr/>
      </dsp:nvSpPr>
      <dsp:spPr>
        <a:xfrm>
          <a:off x="3094288" y="508753"/>
          <a:ext cx="5069433" cy="5069433"/>
        </a:xfrm>
        <a:prstGeom prst="pie">
          <a:avLst>
            <a:gd name="adj1" fmla="val 20520000"/>
            <a:gd name="adj2" fmla="val 32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Network with experts and peers to share knowledge and best practices.</a:t>
          </a:r>
        </a:p>
      </dsp:txBody>
      <dsp:txXfrm>
        <a:off x="6359245" y="2825002"/>
        <a:ext cx="1508759" cy="1207008"/>
      </dsp:txXfrm>
    </dsp:sp>
    <dsp:sp modelId="{BCC3E7AB-1253-4CCD-8959-E2776817FCDE}">
      <dsp:nvSpPr>
        <dsp:cNvPr id="0" name=""/>
        <dsp:cNvSpPr/>
      </dsp:nvSpPr>
      <dsp:spPr>
        <a:xfrm>
          <a:off x="2979623" y="592037"/>
          <a:ext cx="5069433" cy="5069433"/>
        </a:xfrm>
        <a:prstGeom prst="pie">
          <a:avLst>
            <a:gd name="adj1" fmla="val 3240000"/>
            <a:gd name="adj2" fmla="val 756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Shape the future of cancer care through advocacy and professional development opportunities.</a:t>
          </a:r>
        </a:p>
      </dsp:txBody>
      <dsp:txXfrm>
        <a:off x="4790135" y="4152711"/>
        <a:ext cx="1448409" cy="1327708"/>
      </dsp:txXfrm>
    </dsp:sp>
    <dsp:sp modelId="{A8F186EC-BA5B-41E8-8954-F0115D3314B3}">
      <dsp:nvSpPr>
        <dsp:cNvPr id="0" name=""/>
        <dsp:cNvSpPr/>
      </dsp:nvSpPr>
      <dsp:spPr>
        <a:xfrm>
          <a:off x="2864957" y="508753"/>
          <a:ext cx="5069433" cy="5069433"/>
        </a:xfrm>
        <a:prstGeom prst="pie">
          <a:avLst>
            <a:gd name="adj1" fmla="val 7560000"/>
            <a:gd name="adj2" fmla="val 1188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Empower yourself. Empower your patients. </a:t>
          </a:r>
        </a:p>
        <a:p>
          <a:pPr marL="0" lvl="0" indent="0" algn="ctr" defTabSz="622300">
            <a:lnSpc>
              <a:spcPct val="90000"/>
            </a:lnSpc>
            <a:spcBef>
              <a:spcPct val="0"/>
            </a:spcBef>
            <a:spcAft>
              <a:spcPct val="35000"/>
            </a:spcAft>
            <a:buNone/>
          </a:pPr>
          <a:r>
            <a:rPr lang="en-US" sz="1400" b="1" kern="1200" dirty="0"/>
            <a:t>Together, we make a difference.</a:t>
          </a:r>
        </a:p>
      </dsp:txBody>
      <dsp:txXfrm>
        <a:off x="3160674" y="2825002"/>
        <a:ext cx="1508759" cy="1207008"/>
      </dsp:txXfrm>
    </dsp:sp>
    <dsp:sp modelId="{E896D49E-F9AA-4BF7-BC98-65D13D792E1C}">
      <dsp:nvSpPr>
        <dsp:cNvPr id="0" name=""/>
        <dsp:cNvSpPr/>
      </dsp:nvSpPr>
      <dsp:spPr>
        <a:xfrm>
          <a:off x="2908409" y="373568"/>
          <a:ext cx="5069433" cy="5069433"/>
        </a:xfrm>
        <a:prstGeom prst="pie">
          <a:avLst>
            <a:gd name="adj1" fmla="val 1188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Be the change </a:t>
          </a:r>
          <a:br>
            <a:rPr lang="en-US" sz="1400" b="1" kern="1200" dirty="0"/>
          </a:br>
          <a:r>
            <a:rPr lang="en-US" sz="1400" b="1" kern="1200" dirty="0"/>
            <a:t>in cancer nursing — Join EONS today!</a:t>
          </a:r>
          <a:endParaRPr lang="en-US" sz="1400" kern="1200" dirty="0"/>
        </a:p>
      </dsp:txBody>
      <dsp:txXfrm>
        <a:off x="3703828" y="1225716"/>
        <a:ext cx="1629460" cy="1086307"/>
      </dsp:txXfrm>
    </dsp:sp>
    <dsp:sp modelId="{D895717B-B02C-4336-BACD-CE3C09B6BF26}">
      <dsp:nvSpPr>
        <dsp:cNvPr id="0" name=""/>
        <dsp:cNvSpPr/>
      </dsp:nvSpPr>
      <dsp:spPr>
        <a:xfrm>
          <a:off x="2736775" y="59746"/>
          <a:ext cx="5697077" cy="569707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E093704-19AB-4D18-BAB6-9D37DAF1D135}">
      <dsp:nvSpPr>
        <dsp:cNvPr id="0" name=""/>
        <dsp:cNvSpPr/>
      </dsp:nvSpPr>
      <dsp:spPr>
        <a:xfrm>
          <a:off x="2780817" y="194887"/>
          <a:ext cx="5697077" cy="569707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6657040-9024-4FBB-B6B0-905A865E9AA9}">
      <dsp:nvSpPr>
        <dsp:cNvPr id="0" name=""/>
        <dsp:cNvSpPr/>
      </dsp:nvSpPr>
      <dsp:spPr>
        <a:xfrm>
          <a:off x="2665801" y="278425"/>
          <a:ext cx="5697077" cy="569707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DA2C3B7-4C13-4965-BDAA-EAF58543A1C9}">
      <dsp:nvSpPr>
        <dsp:cNvPr id="0" name=""/>
        <dsp:cNvSpPr/>
      </dsp:nvSpPr>
      <dsp:spPr>
        <a:xfrm>
          <a:off x="2550785" y="194887"/>
          <a:ext cx="5697077" cy="569707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B3621C7-0B72-44B5-B82D-40B7D7756AD5}">
      <dsp:nvSpPr>
        <dsp:cNvPr id="0" name=""/>
        <dsp:cNvSpPr/>
      </dsp:nvSpPr>
      <dsp:spPr>
        <a:xfrm>
          <a:off x="2594826" y="59746"/>
          <a:ext cx="5697077" cy="569707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016B8-EF1B-46D8-AD87-A1E03049C651}" type="datetimeFigureOut">
              <a:rPr lang="en-GB" smtClean="0"/>
              <a:t>16/12/2024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0FFDA-5FEF-4440-B046-DD23A0CB6FA5}" type="slidenum">
              <a:rPr lang="en-GB" smtClean="0"/>
              <a:t>‹#›</a:t>
            </a:fld>
            <a:endParaRPr lang="en-GB"/>
          </a:p>
        </p:txBody>
      </p:sp>
    </p:spTree>
    <p:extLst>
      <p:ext uri="{BB962C8B-B14F-4D97-AF65-F5344CB8AC3E}">
        <p14:creationId xmlns:p14="http://schemas.microsoft.com/office/powerpoint/2010/main" val="314921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FB94B68-7814-4B9E-C86E-8463C57079F1}"/>
              </a:ext>
            </a:extLst>
          </p:cNvPr>
          <p:cNvSpPr>
            <a:spLocks noGrp="1"/>
          </p:cNvSpPr>
          <p:nvPr>
            <p:ph type="subTitle" idx="1"/>
          </p:nvPr>
        </p:nvSpPr>
        <p:spPr>
          <a:xfrm>
            <a:off x="1523999" y="3969183"/>
            <a:ext cx="9144000" cy="1163926"/>
          </a:xfrm>
        </p:spPr>
        <p:txBody>
          <a:bodyPr/>
          <a:lstStyle>
            <a:lvl1pPr marL="0" indent="0" algn="ctr">
              <a:buNone/>
              <a:defRPr sz="2400">
                <a:solidFill>
                  <a:srgbClr val="87529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7" name="Rechthoek 6">
            <a:extLst>
              <a:ext uri="{FF2B5EF4-FFF2-40B4-BE49-F238E27FC236}">
                <a16:creationId xmlns:a16="http://schemas.microsoft.com/office/drawing/2014/main" id="{64113E76-2EB8-05E4-EA10-DF2D20C22475}"/>
              </a:ext>
            </a:extLst>
          </p:cNvPr>
          <p:cNvSpPr/>
          <p:nvPr userDrawn="1"/>
        </p:nvSpPr>
        <p:spPr>
          <a:xfrm>
            <a:off x="10487891" y="48491"/>
            <a:ext cx="1641764" cy="1821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AAFCA9EE-6A0A-A9C8-1AC5-4C9A7F76AF75}"/>
              </a:ext>
            </a:extLst>
          </p:cNvPr>
          <p:cNvSpPr>
            <a:spLocks noGrp="1"/>
          </p:cNvSpPr>
          <p:nvPr>
            <p:ph type="ctrTitle"/>
          </p:nvPr>
        </p:nvSpPr>
        <p:spPr>
          <a:xfrm>
            <a:off x="1524000" y="1877290"/>
            <a:ext cx="9144000" cy="1965181"/>
          </a:xfrm>
        </p:spPr>
        <p:txBody>
          <a:bodyPr anchor="b"/>
          <a:lstStyle>
            <a:lvl1pPr algn="ctr">
              <a:defRPr sz="6000"/>
            </a:lvl1pPr>
          </a:lstStyle>
          <a:p>
            <a:r>
              <a:rPr lang="nl-NL"/>
              <a:t>Klik om stijl te bewerken</a:t>
            </a:r>
            <a:endParaRPr lang="en-GB"/>
          </a:p>
        </p:txBody>
      </p:sp>
      <p:pic>
        <p:nvPicPr>
          <p:cNvPr id="8" name="Afbeelding 7" descr="Afbeelding met symbool, Graphics, cirkel, logo&#10;&#10;Automatisch gegenereerde beschrijving">
            <a:extLst>
              <a:ext uri="{FF2B5EF4-FFF2-40B4-BE49-F238E27FC236}">
                <a16:creationId xmlns:a16="http://schemas.microsoft.com/office/drawing/2014/main" id="{2F491C85-2D49-1CF5-5EF1-BEFC0AA0D7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3095" y="544802"/>
            <a:ext cx="1505809" cy="1325562"/>
          </a:xfrm>
          <a:prstGeom prst="rect">
            <a:avLst/>
          </a:prstGeom>
        </p:spPr>
      </p:pic>
    </p:spTree>
    <p:extLst>
      <p:ext uri="{BB962C8B-B14F-4D97-AF65-F5344CB8AC3E}">
        <p14:creationId xmlns:p14="http://schemas.microsoft.com/office/powerpoint/2010/main" val="329570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27944-E7AF-EE81-EA08-ABED8BEC122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8700304A-C8FA-D032-04AF-06EEF777C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82529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B264-196F-D503-95CC-D3E6AEFA4E1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30E698E-4AC5-73A2-72C9-8941C298F7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Tijdelijke aanduiding voor tekst 7">
            <a:extLst>
              <a:ext uri="{FF2B5EF4-FFF2-40B4-BE49-F238E27FC236}">
                <a16:creationId xmlns:a16="http://schemas.microsoft.com/office/drawing/2014/main" id="{71BB4E18-63D0-1728-5900-779D4D89C00F}"/>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32124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B9DC0-2EF6-6F78-D45D-2EBE26ED91F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C63495A-0B4B-3B6E-6FDA-C46E0619B91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4E92BA65-E911-E467-F698-B49ACE947F7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8" name="Tijdelijke aanduiding voor tekst 7">
            <a:extLst>
              <a:ext uri="{FF2B5EF4-FFF2-40B4-BE49-F238E27FC236}">
                <a16:creationId xmlns:a16="http://schemas.microsoft.com/office/drawing/2014/main" id="{454ED47F-8B27-6670-73CC-E7ADEE7921F6}"/>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3909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7F462-7C65-AF19-DB04-28C2076171C7}"/>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127B964-6E21-8F58-9013-C3FB71163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B0B8D7A-50F7-FBD8-2599-C1EA6A287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ABE74486-BD2E-74E2-AD3C-FC5C6B5B8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CFD3D9-368C-6793-2837-6AE712E6D89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tekst 7">
            <a:extLst>
              <a:ext uri="{FF2B5EF4-FFF2-40B4-BE49-F238E27FC236}">
                <a16:creationId xmlns:a16="http://schemas.microsoft.com/office/drawing/2014/main" id="{82915D1B-9DFE-6DF5-98DF-C104BBCC16F9}"/>
              </a:ext>
            </a:extLst>
          </p:cNvPr>
          <p:cNvSpPr>
            <a:spLocks noGrp="1"/>
          </p:cNvSpPr>
          <p:nvPr>
            <p:ph type="body" sz="quarter" idx="10"/>
          </p:nvPr>
        </p:nvSpPr>
        <p:spPr>
          <a:xfrm>
            <a:off x="838200" y="6234113"/>
            <a:ext cx="10515600" cy="457200"/>
          </a:xfrm>
        </p:spPr>
        <p:txBody>
          <a:bodyPr>
            <a:noAutofit/>
          </a:bodyPr>
          <a:lstStyle>
            <a:lvl1pPr marL="0" indent="0">
              <a:buNone/>
              <a:defRPr sz="600">
                <a:solidFill>
                  <a:schemeClr val="bg1">
                    <a:lumMod val="75000"/>
                  </a:schemeClr>
                </a:solidFill>
              </a:defRPr>
            </a:lvl1pPr>
            <a:lvl2pPr marL="457200" indent="0">
              <a:buNone/>
              <a:defRPr sz="600"/>
            </a:lvl2pPr>
            <a:lvl3pPr marL="914400" indent="0">
              <a:buNone/>
              <a:defRPr sz="600"/>
            </a:lvl3pPr>
            <a:lvl4pPr marL="1371600" indent="0">
              <a:buNone/>
              <a:defRPr sz="600"/>
            </a:lvl4pPr>
            <a:lvl5pPr marL="1828800" indent="0">
              <a:buNone/>
              <a:defRPr sz="600"/>
            </a:lvl5pPr>
          </a:lstStyle>
          <a:p>
            <a:pPr lvl="0"/>
            <a:r>
              <a:rPr lang="nl-NL" dirty="0"/>
              <a:t>Klikken om de tekststijl van het model te bewerken</a:t>
            </a:r>
            <a:endParaRPr lang="en-GB" dirty="0"/>
          </a:p>
        </p:txBody>
      </p:sp>
    </p:spTree>
    <p:extLst>
      <p:ext uri="{BB962C8B-B14F-4D97-AF65-F5344CB8AC3E}">
        <p14:creationId xmlns:p14="http://schemas.microsoft.com/office/powerpoint/2010/main" val="10812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34288-0856-E2FD-E80A-412BF374E0CC}"/>
              </a:ext>
            </a:extLst>
          </p:cNvPr>
          <p:cNvSpPr>
            <a:spLocks noGrp="1"/>
          </p:cNvSpPr>
          <p:nvPr>
            <p:ph type="title"/>
          </p:nvPr>
        </p:nvSpPr>
        <p:spPr/>
        <p:txBody>
          <a:bodyPr/>
          <a:lstStyle/>
          <a:p>
            <a:r>
              <a:rPr lang="nl-NL"/>
              <a:t>Klik om stijl te bewerken</a:t>
            </a:r>
            <a:endParaRPr lang="en-GB"/>
          </a:p>
        </p:txBody>
      </p:sp>
    </p:spTree>
    <p:extLst>
      <p:ext uri="{BB962C8B-B14F-4D97-AF65-F5344CB8AC3E}">
        <p14:creationId xmlns:p14="http://schemas.microsoft.com/office/powerpoint/2010/main" val="86614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0F73D1FB-67BA-C79F-30BF-EA17B0930A25}"/>
              </a:ext>
            </a:extLst>
          </p:cNvPr>
          <p:cNvSpPr>
            <a:spLocks noGrp="1"/>
          </p:cNvSpPr>
          <p:nvPr>
            <p:ph type="pic" sz="quarter" idx="12"/>
          </p:nvPr>
        </p:nvSpPr>
        <p:spPr>
          <a:xfrm>
            <a:off x="7593207" y="2829038"/>
            <a:ext cx="2194116" cy="2054689"/>
          </a:xfrm>
          <a:prstGeom prst="hexagon">
            <a:avLst/>
          </a:prstGeom>
        </p:spPr>
        <p:txBody>
          <a:bodyPr anchor="ctr">
            <a:normAutofit/>
          </a:bodyPr>
          <a:lstStyle>
            <a:lvl1pPr marL="0" indent="0" algn="ctr">
              <a:buNone/>
              <a:defRPr sz="2000"/>
            </a:lvl1pPr>
          </a:lstStyle>
          <a:p>
            <a:endParaRPr lang="en-GB"/>
          </a:p>
        </p:txBody>
      </p:sp>
      <p:sp>
        <p:nvSpPr>
          <p:cNvPr id="9" name="Titel 1">
            <a:extLst>
              <a:ext uri="{FF2B5EF4-FFF2-40B4-BE49-F238E27FC236}">
                <a16:creationId xmlns:a16="http://schemas.microsoft.com/office/drawing/2014/main" id="{A763D9B9-9955-9509-C8B1-EF22FD4EBF3B}"/>
              </a:ext>
            </a:extLst>
          </p:cNvPr>
          <p:cNvSpPr>
            <a:spLocks noGrp="1"/>
          </p:cNvSpPr>
          <p:nvPr>
            <p:ph type="title"/>
          </p:nvPr>
        </p:nvSpPr>
        <p:spPr>
          <a:xfrm>
            <a:off x="838201" y="365125"/>
            <a:ext cx="6629400" cy="1325563"/>
          </a:xfrm>
        </p:spPr>
        <p:txBody>
          <a:bodyPr/>
          <a:lstStyle/>
          <a:p>
            <a:r>
              <a:rPr lang="nl-NL"/>
              <a:t>Klik om stijl te bewerken</a:t>
            </a:r>
            <a:endParaRPr lang="en-GB"/>
          </a:p>
        </p:txBody>
      </p:sp>
      <p:sp>
        <p:nvSpPr>
          <p:cNvPr id="10" name="Tijdelijke aanduiding voor inhoud 2">
            <a:extLst>
              <a:ext uri="{FF2B5EF4-FFF2-40B4-BE49-F238E27FC236}">
                <a16:creationId xmlns:a16="http://schemas.microsoft.com/office/drawing/2014/main" id="{E4D5580E-C399-9597-9EB0-12DB48BF935D}"/>
              </a:ext>
            </a:extLst>
          </p:cNvPr>
          <p:cNvSpPr>
            <a:spLocks noGrp="1"/>
          </p:cNvSpPr>
          <p:nvPr>
            <p:ph idx="1"/>
          </p:nvPr>
        </p:nvSpPr>
        <p:spPr>
          <a:xfrm>
            <a:off x="838200" y="1825625"/>
            <a:ext cx="66294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1" name="Tijdelijke aanduiding voor afbeelding 5">
            <a:extLst>
              <a:ext uri="{FF2B5EF4-FFF2-40B4-BE49-F238E27FC236}">
                <a16:creationId xmlns:a16="http://schemas.microsoft.com/office/drawing/2014/main" id="{A47ADB3B-79B4-70DB-B115-4F96D717756E}"/>
              </a:ext>
            </a:extLst>
          </p:cNvPr>
          <p:cNvSpPr>
            <a:spLocks noGrp="1"/>
          </p:cNvSpPr>
          <p:nvPr>
            <p:ph type="pic" sz="quarter" idx="13"/>
          </p:nvPr>
        </p:nvSpPr>
        <p:spPr>
          <a:xfrm>
            <a:off x="7834747" y="633093"/>
            <a:ext cx="2194116" cy="2054689"/>
          </a:xfrm>
          <a:prstGeom prst="hexagon">
            <a:avLst/>
          </a:prstGeom>
        </p:spPr>
        <p:txBody>
          <a:bodyPr anchor="ctr">
            <a:normAutofit/>
          </a:bodyPr>
          <a:lstStyle>
            <a:lvl1pPr marL="0" indent="0" algn="ctr">
              <a:buNone/>
              <a:defRPr sz="2000"/>
            </a:lvl1pPr>
          </a:lstStyle>
          <a:p>
            <a:endParaRPr lang="en-GB"/>
          </a:p>
        </p:txBody>
      </p:sp>
      <p:sp>
        <p:nvSpPr>
          <p:cNvPr id="12" name="Tijdelijke aanduiding voor afbeelding 5">
            <a:extLst>
              <a:ext uri="{FF2B5EF4-FFF2-40B4-BE49-F238E27FC236}">
                <a16:creationId xmlns:a16="http://schemas.microsoft.com/office/drawing/2014/main" id="{F3A6EFDE-34E4-D078-C666-D8AD843CE031}"/>
              </a:ext>
            </a:extLst>
          </p:cNvPr>
          <p:cNvSpPr>
            <a:spLocks noGrp="1"/>
          </p:cNvSpPr>
          <p:nvPr>
            <p:ph type="pic" sz="quarter" idx="14"/>
          </p:nvPr>
        </p:nvSpPr>
        <p:spPr>
          <a:xfrm>
            <a:off x="9545783" y="1949316"/>
            <a:ext cx="2194116" cy="2054689"/>
          </a:xfrm>
          <a:prstGeom prst="hexagon">
            <a:avLst/>
          </a:prstGeom>
        </p:spPr>
        <p:txBody>
          <a:bodyPr anchor="ctr">
            <a:normAutofit/>
          </a:bodyPr>
          <a:lstStyle>
            <a:lvl1pPr marL="0" indent="0" algn="ctr">
              <a:buNone/>
              <a:defRPr sz="2000"/>
            </a:lvl1pPr>
          </a:lstStyle>
          <a:p>
            <a:endParaRPr lang="en-GB"/>
          </a:p>
        </p:txBody>
      </p:sp>
      <p:sp>
        <p:nvSpPr>
          <p:cNvPr id="13" name="Tijdelijke aanduiding voor afbeelding 5">
            <a:extLst>
              <a:ext uri="{FF2B5EF4-FFF2-40B4-BE49-F238E27FC236}">
                <a16:creationId xmlns:a16="http://schemas.microsoft.com/office/drawing/2014/main" id="{2E4D5634-CA3C-56E9-1E0C-785E92BA24E3}"/>
              </a:ext>
            </a:extLst>
          </p:cNvPr>
          <p:cNvSpPr>
            <a:spLocks noGrp="1"/>
          </p:cNvSpPr>
          <p:nvPr>
            <p:ph type="pic" sz="quarter" idx="15"/>
          </p:nvPr>
        </p:nvSpPr>
        <p:spPr>
          <a:xfrm>
            <a:off x="9331038" y="4122274"/>
            <a:ext cx="2194116" cy="2054689"/>
          </a:xfrm>
          <a:prstGeom prst="hexagon">
            <a:avLst/>
          </a:prstGeom>
        </p:spPr>
        <p:txBody>
          <a:bodyPr anchor="ctr">
            <a:normAutofit/>
          </a:bodyPr>
          <a:lstStyle>
            <a:lvl1pPr marL="0" indent="0" algn="ctr">
              <a:buNone/>
              <a:defRPr sz="2000"/>
            </a:lvl1pPr>
          </a:lstStyle>
          <a:p>
            <a:endParaRPr lang="en-GB"/>
          </a:p>
        </p:txBody>
      </p:sp>
    </p:spTree>
    <p:extLst>
      <p:ext uri="{BB962C8B-B14F-4D97-AF65-F5344CB8AC3E}">
        <p14:creationId xmlns:p14="http://schemas.microsoft.com/office/powerpoint/2010/main" val="6830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Picture 2" descr="55 Ways to Say THANK YOU – Phrases for Various Situations">
            <a:extLst>
              <a:ext uri="{FF2B5EF4-FFF2-40B4-BE49-F238E27FC236}">
                <a16:creationId xmlns:a16="http://schemas.microsoft.com/office/drawing/2014/main" id="{964D0824-AEB5-ECC4-A7C3-ABE98C86E0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9637" y="0"/>
            <a:ext cx="6442364" cy="42844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descr="Naam">
            <a:extLst>
              <a:ext uri="{FF2B5EF4-FFF2-40B4-BE49-F238E27FC236}">
                <a16:creationId xmlns:a16="http://schemas.microsoft.com/office/drawing/2014/main" id="{5F7EB59B-FD26-1694-DE45-E89F8AC4E240}"/>
              </a:ext>
            </a:extLst>
          </p:cNvPr>
          <p:cNvSpPr>
            <a:spLocks noGrp="1"/>
          </p:cNvSpPr>
          <p:nvPr>
            <p:ph type="title"/>
          </p:nvPr>
        </p:nvSpPr>
        <p:spPr>
          <a:xfrm>
            <a:off x="845128" y="2440540"/>
            <a:ext cx="5250872" cy="830262"/>
          </a:xfrm>
        </p:spPr>
        <p:txBody>
          <a:bodyPr anchor="t">
            <a:normAutofit/>
          </a:bodyPr>
          <a:lstStyle>
            <a:lvl1pPr>
              <a:defRPr sz="2800"/>
            </a:lvl1pPr>
          </a:lstStyle>
          <a:p>
            <a:r>
              <a:rPr lang="nl-NL" dirty="0"/>
              <a:t>Klik om stijl te bewerken</a:t>
            </a:r>
            <a:endParaRPr lang="en-GB" dirty="0"/>
          </a:p>
        </p:txBody>
      </p:sp>
      <p:grpSp>
        <p:nvGrpSpPr>
          <p:cNvPr id="4" name="Groep 3">
            <a:extLst>
              <a:ext uri="{FF2B5EF4-FFF2-40B4-BE49-F238E27FC236}">
                <a16:creationId xmlns:a16="http://schemas.microsoft.com/office/drawing/2014/main" id="{5354AB11-AFDD-34B1-A6EF-9AAE6B9CB32F}"/>
              </a:ext>
            </a:extLst>
          </p:cNvPr>
          <p:cNvGrpSpPr/>
          <p:nvPr userDrawn="1"/>
        </p:nvGrpSpPr>
        <p:grpSpPr>
          <a:xfrm>
            <a:off x="5549724" y="4457792"/>
            <a:ext cx="3478851" cy="2043419"/>
            <a:chOff x="5546843" y="4332926"/>
            <a:chExt cx="3478851" cy="2043419"/>
          </a:xfrm>
        </p:grpSpPr>
        <p:pic>
          <p:nvPicPr>
            <p:cNvPr id="5" name="Afbeelding 4">
              <a:extLst>
                <a:ext uri="{FF2B5EF4-FFF2-40B4-BE49-F238E27FC236}">
                  <a16:creationId xmlns:a16="http://schemas.microsoft.com/office/drawing/2014/main" id="{C8B20CB5-C55B-193E-1983-3D1D17DDC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4332926"/>
              <a:ext cx="1435659" cy="1263809"/>
            </a:xfrm>
            <a:prstGeom prst="rect">
              <a:avLst/>
            </a:prstGeom>
          </p:spPr>
        </p:pic>
        <p:sp>
          <p:nvSpPr>
            <p:cNvPr id="6" name="Tekstvak 5">
              <a:extLst>
                <a:ext uri="{FF2B5EF4-FFF2-40B4-BE49-F238E27FC236}">
                  <a16:creationId xmlns:a16="http://schemas.microsoft.com/office/drawing/2014/main" id="{1EF18D4B-BA8C-CEC2-B52E-CC3AE9635C95}"/>
                </a:ext>
              </a:extLst>
            </p:cNvPr>
            <p:cNvSpPr txBox="1"/>
            <p:nvPr/>
          </p:nvSpPr>
          <p:spPr>
            <a:xfrm>
              <a:off x="5546843" y="5668459"/>
              <a:ext cx="3478851" cy="707886"/>
            </a:xfrm>
            <a:prstGeom prst="rect">
              <a:avLst/>
            </a:prstGeom>
            <a:noFill/>
          </p:spPr>
          <p:txBody>
            <a:bodyPr wrap="square">
              <a:spAutoFit/>
            </a:bodyPr>
            <a:lstStyle/>
            <a:p>
              <a:pPr algn="ctr"/>
              <a:r>
                <a:rPr lang="en-GB" sz="800" b="1" i="0" dirty="0">
                  <a:solidFill>
                    <a:schemeClr val="tx1"/>
                  </a:solidFill>
                  <a:effectLst/>
                  <a:latin typeface="Source Sans Pro" panose="020B0503030403020204" pitchFamily="34" charset="0"/>
                </a:rPr>
                <a:t>European Oncology Nursing Society</a:t>
              </a:r>
            </a:p>
            <a:p>
              <a:pPr algn="ctr"/>
              <a:r>
                <a:rPr lang="en-GB" sz="800" b="1" i="0" dirty="0">
                  <a:solidFill>
                    <a:schemeClr val="tx1">
                      <a:lumMod val="50000"/>
                      <a:lumOff val="50000"/>
                    </a:schemeClr>
                  </a:solidFill>
                  <a:effectLst/>
                  <a:latin typeface="Source Sans Pro" panose="020B0503030403020204" pitchFamily="34" charset="0"/>
                </a:rPr>
                <a:t>BLSI- </a:t>
              </a:r>
              <a:r>
                <a:rPr lang="en-GB" sz="800" b="1" i="0" dirty="0" err="1">
                  <a:solidFill>
                    <a:schemeClr val="tx1">
                      <a:lumMod val="50000"/>
                      <a:lumOff val="50000"/>
                    </a:schemeClr>
                  </a:solidFill>
                  <a:effectLst/>
                  <a:latin typeface="Source Sans Pro" panose="020B0503030403020204" pitchFamily="34" charset="0"/>
                </a:rPr>
                <a:t>bte</a:t>
              </a:r>
              <a:r>
                <a:rPr lang="en-GB" sz="800" b="1" i="0" dirty="0">
                  <a:solidFill>
                    <a:schemeClr val="tx1">
                      <a:lumMod val="50000"/>
                      <a:lumOff val="50000"/>
                    </a:schemeClr>
                  </a:solidFill>
                  <a:effectLst/>
                  <a:latin typeface="Source Sans Pro" panose="020B0503030403020204" pitchFamily="34" charset="0"/>
                </a:rPr>
                <a:t> 1.30.30 Clos Chapelle aux Champs 30</a:t>
              </a:r>
              <a:br>
                <a:rPr lang="en-GB" sz="800" b="1" i="0" dirty="0">
                  <a:solidFill>
                    <a:schemeClr val="tx1">
                      <a:lumMod val="50000"/>
                      <a:lumOff val="50000"/>
                    </a:schemeClr>
                  </a:solidFill>
                  <a:effectLst/>
                  <a:latin typeface="Source Sans Pro" panose="020B0503030403020204" pitchFamily="34" charset="0"/>
                </a:rPr>
              </a:br>
              <a:r>
                <a:rPr lang="en-GB" sz="800" b="1" i="0" dirty="0">
                  <a:solidFill>
                    <a:schemeClr val="tx1">
                      <a:lumMod val="50000"/>
                      <a:lumOff val="50000"/>
                    </a:schemeClr>
                  </a:solidFill>
                  <a:effectLst/>
                  <a:latin typeface="Source Sans Pro" panose="020B0503030403020204" pitchFamily="34" charset="0"/>
                </a:rPr>
                <a:t>1200 Brussels, Belgium</a:t>
              </a:r>
              <a:br>
                <a:rPr lang="en-GB" sz="800" b="1" i="0" dirty="0">
                  <a:solidFill>
                    <a:schemeClr val="tx1">
                      <a:lumMod val="50000"/>
                      <a:lumOff val="50000"/>
                    </a:schemeClr>
                  </a:solidFill>
                  <a:effectLst/>
                  <a:latin typeface="Source Sans Pro" panose="020B0503030403020204" pitchFamily="34" charset="0"/>
                </a:rPr>
              </a:br>
              <a:r>
                <a:rPr lang="en-GB" sz="800" b="1" i="0" dirty="0">
                  <a:solidFill>
                    <a:schemeClr val="tx1">
                      <a:lumMod val="50000"/>
                      <a:lumOff val="50000"/>
                    </a:schemeClr>
                  </a:solidFill>
                  <a:effectLst/>
                  <a:latin typeface="Source Sans Pro" panose="020B0503030403020204" pitchFamily="34" charset="0"/>
                </a:rPr>
                <a:t>Enterprise number BE 0723635143</a:t>
              </a:r>
              <a:br>
                <a:rPr lang="en-GB" sz="800" b="1" i="0" dirty="0">
                  <a:solidFill>
                    <a:schemeClr val="tx1">
                      <a:lumMod val="50000"/>
                      <a:lumOff val="50000"/>
                    </a:schemeClr>
                  </a:solidFill>
                  <a:effectLst/>
                  <a:latin typeface="Source Sans Pro" panose="020B0503030403020204" pitchFamily="34" charset="0"/>
                </a:rPr>
              </a:br>
              <a:endParaRPr lang="en-GB" sz="800" b="1" i="0" dirty="0">
                <a:solidFill>
                  <a:schemeClr val="tx1">
                    <a:lumMod val="50000"/>
                    <a:lumOff val="50000"/>
                  </a:schemeClr>
                </a:solidFill>
                <a:effectLst/>
                <a:latin typeface="Source Sans Pro" panose="020B0503030403020204" pitchFamily="34" charset="0"/>
              </a:endParaRPr>
            </a:p>
          </p:txBody>
        </p:sp>
      </p:grpSp>
      <p:pic>
        <p:nvPicPr>
          <p:cNvPr id="7" name="Afbeelding 6">
            <a:extLst>
              <a:ext uri="{FF2B5EF4-FFF2-40B4-BE49-F238E27FC236}">
                <a16:creationId xmlns:a16="http://schemas.microsoft.com/office/drawing/2014/main" id="{4E8A3D3A-CE3E-32CC-8E5E-72B92AF4D2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4823" y="4332926"/>
            <a:ext cx="2707944" cy="1263809"/>
          </a:xfrm>
          <a:prstGeom prst="rect">
            <a:avLst/>
          </a:prstGeom>
        </p:spPr>
      </p:pic>
      <p:pic>
        <p:nvPicPr>
          <p:cNvPr id="8" name="Afbeelding 7">
            <a:extLst>
              <a:ext uri="{FF2B5EF4-FFF2-40B4-BE49-F238E27FC236}">
                <a16:creationId xmlns:a16="http://schemas.microsoft.com/office/drawing/2014/main" id="{96D93FFC-B2F0-E934-8777-F651688B4136}"/>
              </a:ext>
            </a:extLst>
          </p:cNvPr>
          <p:cNvPicPr>
            <a:picLocks noChangeAspect="1"/>
          </p:cNvPicPr>
          <p:nvPr userDrawn="1"/>
        </p:nvPicPr>
        <p:blipFill>
          <a:blip r:embed="rId5"/>
          <a:stretch>
            <a:fillRect/>
          </a:stretch>
        </p:blipFill>
        <p:spPr>
          <a:xfrm>
            <a:off x="8788900" y="5668459"/>
            <a:ext cx="3199789" cy="679184"/>
          </a:xfrm>
          <a:prstGeom prst="rect">
            <a:avLst/>
          </a:prstGeom>
        </p:spPr>
      </p:pic>
      <p:cxnSp>
        <p:nvCxnSpPr>
          <p:cNvPr id="10" name="Rechte verbindingslijn 9">
            <a:extLst>
              <a:ext uri="{FF2B5EF4-FFF2-40B4-BE49-F238E27FC236}">
                <a16:creationId xmlns:a16="http://schemas.microsoft.com/office/drawing/2014/main" id="{8141D635-A74C-EF41-725E-848DF1F76407}"/>
              </a:ext>
            </a:extLst>
          </p:cNvPr>
          <p:cNvCxnSpPr/>
          <p:nvPr userDrawn="1"/>
        </p:nvCxnSpPr>
        <p:spPr>
          <a:xfrm>
            <a:off x="70658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jdelijke aanduiding voor tekst 11">
            <a:extLst>
              <a:ext uri="{FF2B5EF4-FFF2-40B4-BE49-F238E27FC236}">
                <a16:creationId xmlns:a16="http://schemas.microsoft.com/office/drawing/2014/main" id="{A8C21D23-B633-142D-D965-27A0EFD4C863}"/>
              </a:ext>
            </a:extLst>
          </p:cNvPr>
          <p:cNvSpPr>
            <a:spLocks noGrp="1"/>
          </p:cNvSpPr>
          <p:nvPr>
            <p:ph type="body" sz="quarter" idx="10"/>
          </p:nvPr>
        </p:nvSpPr>
        <p:spPr>
          <a:xfrm>
            <a:off x="844550" y="3429000"/>
            <a:ext cx="5251450" cy="830262"/>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nl-NL" dirty="0"/>
              <a:t>Klikken om de tekststijl van het model te bewerken</a:t>
            </a:r>
            <a:endParaRPr lang="en-GB" dirty="0"/>
          </a:p>
        </p:txBody>
      </p:sp>
      <p:sp>
        <p:nvSpPr>
          <p:cNvPr id="15" name="Tijdelijke aanduiding voor afbeelding 14">
            <a:extLst>
              <a:ext uri="{FF2B5EF4-FFF2-40B4-BE49-F238E27FC236}">
                <a16:creationId xmlns:a16="http://schemas.microsoft.com/office/drawing/2014/main" id="{3EF5A472-0076-E839-2683-46C6D43FFAE7}"/>
              </a:ext>
            </a:extLst>
          </p:cNvPr>
          <p:cNvSpPr>
            <a:spLocks noGrp="1"/>
          </p:cNvSpPr>
          <p:nvPr>
            <p:ph type="pic" sz="quarter" idx="11"/>
          </p:nvPr>
        </p:nvSpPr>
        <p:spPr>
          <a:xfrm>
            <a:off x="844550" y="634662"/>
            <a:ext cx="1647825" cy="1647825"/>
          </a:xfrm>
          <a:prstGeom prst="ellipse">
            <a:avLst/>
          </a:prstGeom>
        </p:spPr>
        <p:txBody>
          <a:bodyPr anchor="ctr">
            <a:normAutofit/>
          </a:bodyPr>
          <a:lstStyle>
            <a:lvl1pPr marL="0" indent="0" algn="ctr">
              <a:buNone/>
              <a:defRPr sz="1200"/>
            </a:lvl1pPr>
          </a:lstStyle>
          <a:p>
            <a:endParaRPr lang="en-GB" dirty="0"/>
          </a:p>
        </p:txBody>
      </p:sp>
      <p:sp>
        <p:nvSpPr>
          <p:cNvPr id="17" name="Tekstvak 16">
            <a:extLst>
              <a:ext uri="{FF2B5EF4-FFF2-40B4-BE49-F238E27FC236}">
                <a16:creationId xmlns:a16="http://schemas.microsoft.com/office/drawing/2014/main" id="{368C8B24-A780-D361-0090-017A12F36209}"/>
              </a:ext>
            </a:extLst>
          </p:cNvPr>
          <p:cNvSpPr txBox="1"/>
          <p:nvPr userDrawn="1"/>
        </p:nvSpPr>
        <p:spPr>
          <a:xfrm>
            <a:off x="1249363" y="4482954"/>
            <a:ext cx="4846638" cy="338554"/>
          </a:xfrm>
          <a:prstGeom prst="rect">
            <a:avLst/>
          </a:prstGeom>
          <a:noFill/>
        </p:spPr>
        <p:txBody>
          <a:bodyPr wrap="square" rtlCol="0">
            <a:spAutoFit/>
          </a:bodyPr>
          <a:lstStyle/>
          <a:p>
            <a:r>
              <a:rPr lang="nl-BE" sz="1600" dirty="0"/>
              <a:t>www.cancernurse.eu</a:t>
            </a:r>
            <a:endParaRPr lang="en-GB" sz="1600" dirty="0"/>
          </a:p>
        </p:txBody>
      </p:sp>
      <p:pic>
        <p:nvPicPr>
          <p:cNvPr id="19" name="Graphic 18" descr="E-mail silhouet">
            <a:extLst>
              <a:ext uri="{FF2B5EF4-FFF2-40B4-BE49-F238E27FC236}">
                <a16:creationId xmlns:a16="http://schemas.microsoft.com/office/drawing/2014/main" id="{153F06F4-AB1B-C1E9-EC38-90F4C4BE310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763" y="4964830"/>
            <a:ext cx="399600" cy="399600"/>
          </a:xfrm>
          <a:prstGeom prst="rect">
            <a:avLst/>
          </a:prstGeom>
        </p:spPr>
      </p:pic>
      <p:pic>
        <p:nvPicPr>
          <p:cNvPr id="23" name="Graphic 22" descr="Wereld silhouet">
            <a:extLst>
              <a:ext uri="{FF2B5EF4-FFF2-40B4-BE49-F238E27FC236}">
                <a16:creationId xmlns:a16="http://schemas.microsoft.com/office/drawing/2014/main" id="{A50CB200-224F-E9A6-BEAD-B2063981059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253" y="4457792"/>
            <a:ext cx="400110" cy="400110"/>
          </a:xfrm>
          <a:prstGeom prst="rect">
            <a:avLst/>
          </a:prstGeom>
        </p:spPr>
      </p:pic>
      <p:sp>
        <p:nvSpPr>
          <p:cNvPr id="24" name="Tekstvak 23">
            <a:extLst>
              <a:ext uri="{FF2B5EF4-FFF2-40B4-BE49-F238E27FC236}">
                <a16:creationId xmlns:a16="http://schemas.microsoft.com/office/drawing/2014/main" id="{4867DA35-FD7B-FD2E-6475-112CD341D3E4}"/>
              </a:ext>
            </a:extLst>
          </p:cNvPr>
          <p:cNvSpPr txBox="1"/>
          <p:nvPr userDrawn="1"/>
        </p:nvSpPr>
        <p:spPr>
          <a:xfrm>
            <a:off x="1249363" y="5000640"/>
            <a:ext cx="4846638" cy="338554"/>
          </a:xfrm>
          <a:prstGeom prst="rect">
            <a:avLst/>
          </a:prstGeom>
          <a:noFill/>
        </p:spPr>
        <p:txBody>
          <a:bodyPr wrap="square" rtlCol="0">
            <a:spAutoFit/>
          </a:bodyPr>
          <a:lstStyle/>
          <a:p>
            <a:r>
              <a:rPr lang="nl-BE" sz="1600" dirty="0"/>
              <a:t>EONS.secretariat@cancernurse.eu</a:t>
            </a:r>
            <a:endParaRPr lang="en-GB" sz="1600" dirty="0"/>
          </a:p>
        </p:txBody>
      </p:sp>
    </p:spTree>
    <p:extLst>
      <p:ext uri="{BB962C8B-B14F-4D97-AF65-F5344CB8AC3E}">
        <p14:creationId xmlns:p14="http://schemas.microsoft.com/office/powerpoint/2010/main" val="363326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descr="Afbeelding met symbool, Graphics, cirkel, logo&#10;&#10;Automatisch gegenereerde beschrijving">
            <a:extLst>
              <a:ext uri="{FF2B5EF4-FFF2-40B4-BE49-F238E27FC236}">
                <a16:creationId xmlns:a16="http://schemas.microsoft.com/office/drawing/2014/main" id="{7B087A0A-209A-46DF-B78A-4AB38523224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74199" y="1561598"/>
            <a:ext cx="8824009" cy="7767765"/>
          </a:xfrm>
          <a:prstGeom prst="rect">
            <a:avLst/>
          </a:prstGeom>
        </p:spPr>
      </p:pic>
      <p:sp>
        <p:nvSpPr>
          <p:cNvPr id="11" name="Rechthoek 10">
            <a:extLst>
              <a:ext uri="{FF2B5EF4-FFF2-40B4-BE49-F238E27FC236}">
                <a16:creationId xmlns:a16="http://schemas.microsoft.com/office/drawing/2014/main" id="{6C028E81-8E5C-4344-76D4-847E3A10D42C}"/>
              </a:ext>
            </a:extLst>
          </p:cNvPr>
          <p:cNvSpPr/>
          <p:nvPr userDrawn="1"/>
        </p:nvSpPr>
        <p:spPr>
          <a:xfrm>
            <a:off x="0" y="0"/>
            <a:ext cx="12192000" cy="6858000"/>
          </a:xfrm>
          <a:prstGeom prst="rect">
            <a:avLst/>
          </a:prstGeom>
          <a:solidFill>
            <a:schemeClr val="bg1">
              <a:alpha val="93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jdelijke aanduiding voor titel 1">
            <a:extLst>
              <a:ext uri="{FF2B5EF4-FFF2-40B4-BE49-F238E27FC236}">
                <a16:creationId xmlns:a16="http://schemas.microsoft.com/office/drawing/2014/main" id="{571EA5DD-7330-2769-1F92-F9B3A838B9CF}"/>
              </a:ext>
            </a:extLst>
          </p:cNvPr>
          <p:cNvSpPr>
            <a:spLocks noGrp="1"/>
          </p:cNvSpPr>
          <p:nvPr>
            <p:ph type="title"/>
          </p:nvPr>
        </p:nvSpPr>
        <p:spPr>
          <a:xfrm>
            <a:off x="838200" y="365125"/>
            <a:ext cx="9746129"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213A19C-1841-CA5F-E2AF-493ACA525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extBox 4">
            <a:extLst>
              <a:ext uri="{FF2B5EF4-FFF2-40B4-BE49-F238E27FC236}">
                <a16:creationId xmlns:a16="http://schemas.microsoft.com/office/drawing/2014/main" id="{D1D0B917-7AEC-4D84-A351-D9D66AC4FB77}"/>
              </a:ext>
            </a:extLst>
          </p:cNvPr>
          <p:cNvSpPr txBox="1"/>
          <p:nvPr userDrawn="1"/>
        </p:nvSpPr>
        <p:spPr>
          <a:xfrm>
            <a:off x="0" y="6721475"/>
            <a:ext cx="12191999" cy="123111"/>
          </a:xfrm>
          <a:prstGeom prst="rect">
            <a:avLst/>
          </a:prstGeom>
          <a:noFill/>
        </p:spPr>
        <p:txBody>
          <a:bodyPr wrap="square" lIns="0" tIns="0" rIns="9000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dirty="0">
                <a:solidFill>
                  <a:srgbClr val="2685C1"/>
                </a:solidFill>
                <a:effectLst/>
                <a:latin typeface="Arial Narrow" panose="020B0606020202030204" pitchFamily="34" charset="0"/>
              </a:rPr>
              <a:t>Content of this presentation is copyright</a:t>
            </a:r>
            <a:r>
              <a:rPr lang="en-CH" sz="800" b="0" i="0" dirty="0">
                <a:solidFill>
                  <a:srgbClr val="2685C1"/>
                </a:solidFill>
                <a:effectLst/>
                <a:latin typeface="Arial Narrow" panose="020B0606020202030204" pitchFamily="34" charset="0"/>
              </a:rPr>
              <a:t> </a:t>
            </a:r>
            <a:r>
              <a:rPr lang="en-US" sz="800" b="0" i="0" dirty="0">
                <a:solidFill>
                  <a:srgbClr val="2685C1"/>
                </a:solidFill>
                <a:effectLst/>
                <a:latin typeface="Arial Narrow" panose="020B0606020202030204" pitchFamily="34" charset="0"/>
              </a:rPr>
              <a:t>and responsibility of the author. Permission is required for re-use</a:t>
            </a:r>
            <a:r>
              <a:rPr lang="en-CH" sz="800" b="0" i="0" dirty="0">
                <a:solidFill>
                  <a:srgbClr val="2685C1"/>
                </a:solidFill>
                <a:effectLst/>
                <a:latin typeface="Arial Narrow" panose="020B0606020202030204" pitchFamily="34" charset="0"/>
              </a:rPr>
              <a:t>.</a:t>
            </a:r>
            <a:endParaRPr lang="en-US" sz="800" b="0" i="0" dirty="0">
              <a:solidFill>
                <a:srgbClr val="2685C1"/>
              </a:solidFill>
              <a:effectLst/>
              <a:latin typeface="Arial Narrow" panose="020B0606020202030204" pitchFamily="34" charset="0"/>
            </a:endParaRPr>
          </a:p>
        </p:txBody>
      </p:sp>
      <p:pic>
        <p:nvPicPr>
          <p:cNvPr id="9" name="Afbeelding 8" descr="Afbeelding met symbool, Graphics, cirkel, logo&#10;&#10;Automatisch gegenereerde beschrijving">
            <a:extLst>
              <a:ext uri="{FF2B5EF4-FFF2-40B4-BE49-F238E27FC236}">
                <a16:creationId xmlns:a16="http://schemas.microsoft.com/office/drawing/2014/main" id="{CD1075CE-B78E-69F9-7E68-9F0CA44E260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17665" y="365126"/>
            <a:ext cx="1505809" cy="1325562"/>
          </a:xfrm>
          <a:prstGeom prst="rect">
            <a:avLst/>
          </a:prstGeom>
        </p:spPr>
      </p:pic>
    </p:spTree>
    <p:extLst>
      <p:ext uri="{BB962C8B-B14F-4D97-AF65-F5344CB8AC3E}">
        <p14:creationId xmlns:p14="http://schemas.microsoft.com/office/powerpoint/2010/main" val="34548856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2685C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jpeg" /><Relationship Id="rId1" Type="http://schemas.openxmlformats.org/officeDocument/2006/relationships/slideLayout" Target="../slideLayouts/slideLayout9.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11.svg" /></Relationships>
</file>

<file path=ppt/slides/_rels/slide10.xml.rels>&#65279;<?xml version="1.0" encoding="utf-8" standalone="yes"?><Relationships xmlns="http://schemas.openxmlformats.org/package/2006/relationships"><Relationship Id="rId3" Type="http://schemas.openxmlformats.org/officeDocument/2006/relationships/diagramLayout" Target="../diagrams/layout3.xml" /><Relationship Id="rId7" Type="http://schemas.openxmlformats.org/officeDocument/2006/relationships/image" Target="../media/image15.png" /><Relationship Id="rId2" Type="http://schemas.openxmlformats.org/officeDocument/2006/relationships/diagramData" Target="../diagrams/data3.xml" /><Relationship Id="rId1" Type="http://schemas.openxmlformats.org/officeDocument/2006/relationships/slideLayout" Target="../slideLayouts/slideLayout3.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1.xml.rels>&#65279;<?xml version="1.0" encoding="utf-8" standalone="yes"?><Relationships xmlns="http://schemas.openxmlformats.org/package/2006/relationships"><Relationship Id="rId3" Type="http://schemas.openxmlformats.org/officeDocument/2006/relationships/hyperlink" Target="https://docs.google.com/forms/d/e/1FAIpQLScL80zcgkGAe3-sHmTs5cbCHkCdFHgHYtcWAUKy3g4r1akkhg/viewform" TargetMode="External" /><Relationship Id="rId7" Type="http://schemas.openxmlformats.org/officeDocument/2006/relationships/image" Target="../media/image15.png" /><Relationship Id="rId2" Type="http://schemas.openxmlformats.org/officeDocument/2006/relationships/hyperlink" Target="https://docs.google.com/forms/d/e/1FAIpQLSdj0vwtdKmS8UDs62GEiRa7iu8uHMCm4Q2Wm2SSmpCCB8bIhA/viewform" TargetMode="External" /><Relationship Id="rId1" Type="http://schemas.openxmlformats.org/officeDocument/2006/relationships/slideLayout" Target="../slideLayouts/slideLayout4.xml" /><Relationship Id="rId6" Type="http://schemas.openxmlformats.org/officeDocument/2006/relationships/image" Target="../media/image31.png" /><Relationship Id="rId5" Type="http://schemas.openxmlformats.org/officeDocument/2006/relationships/hyperlink" Target="http://www.cancernurse.eu/membership/" TargetMode="External" /><Relationship Id="rId4" Type="http://schemas.openxmlformats.org/officeDocument/2006/relationships/hyperlink" Target="https://docs.google.com/forms/d/e/1FAIpQLSdJ6MpXpFLHa8bBkWaU-b3s7wPIk097DWOROCfnxJ4u-9VvOg/viewform" TargetMode="External" /></Relationships>
</file>

<file path=ppt/slides/_rels/slide12.xml.rels>&#65279;<?xml version="1.0" encoding="utf-8" standalone="yes"?><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32.png" /><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3" Type="http://schemas.openxmlformats.org/officeDocument/2006/relationships/image" Target="../media/image33.png" /><Relationship Id="rId2" Type="http://schemas.openxmlformats.org/officeDocument/2006/relationships/hyperlink" Target="https://cancernurse.eu/" TargetMode="External" /><Relationship Id="rId1" Type="http://schemas.openxmlformats.org/officeDocument/2006/relationships/slideLayout" Target="../slideLayouts/slideLayout4.xml" /><Relationship Id="rId4"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8" Type="http://schemas.openxmlformats.org/officeDocument/2006/relationships/image" Target="../media/image15.png" /><Relationship Id="rId3" Type="http://schemas.openxmlformats.org/officeDocument/2006/relationships/diagramLayout" Target="../diagrams/layout1.xml" /><Relationship Id="rId7" Type="http://schemas.openxmlformats.org/officeDocument/2006/relationships/image" Target="../media/image16.png" /><Relationship Id="rId2" Type="http://schemas.openxmlformats.org/officeDocument/2006/relationships/diagramData" Target="../diagrams/data1.xml" /><Relationship Id="rId1" Type="http://schemas.openxmlformats.org/officeDocument/2006/relationships/slideLayout" Target="../slideLayouts/slideLayout4.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&#65279;<?xml version="1.0" encoding="utf-8" standalone="yes"?><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15.png" /><Relationship Id="rId2" Type="http://schemas.openxmlformats.org/officeDocument/2006/relationships/diagramData" Target="../diagrams/data2.xml" /><Relationship Id="rId1" Type="http://schemas.openxmlformats.org/officeDocument/2006/relationships/slideLayout" Target="../slideLayouts/slideLayout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&#65279;<?xml version="1.0" encoding="utf-8" standalone="yes"?><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23.png" /><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5.xml" /><Relationship Id="rId4" Type="http://schemas.openxmlformats.org/officeDocument/2006/relationships/image" Target="../media/image15.png" /></Relationships>
</file>

<file path=ppt/slides/_rels/slide6.xml.rels>&#65279;<?xml version="1.0" encoding="utf-8" standalone="yes"?><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4.xml" /><Relationship Id="rId5" Type="http://schemas.openxmlformats.org/officeDocument/2006/relationships/image" Target="../media/image15.png" /><Relationship Id="rId4" Type="http://schemas.openxmlformats.org/officeDocument/2006/relationships/image" Target="../media/image28.png" /></Relationships>
</file>

<file path=ppt/slides/_rels/slide7.xml.rels>&#65279;<?xml version="1.0" encoding="utf-8" standalone="yes"?><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29.png" /><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5.png" /><Relationship Id="rId2" Type="http://schemas.openxmlformats.org/officeDocument/2006/relationships/hyperlink" Target="http://www.cancernurse.eu/membership/society-membership-3/" TargetMode="External" /><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30.jpeg"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0000">
            <a:off x="-29692" y="-53067"/>
            <a:ext cx="12251383" cy="6964133"/>
          </a:xfrm>
          <a:custGeom>
            <a:avLst/>
            <a:gdLst/>
            <a:ahLst/>
            <a:cxnLst/>
            <a:rect l="l" t="t" r="r" b="b"/>
            <a:pathLst>
              <a:path w="18377074" h="10446199">
                <a:moveTo>
                  <a:pt x="0" y="159591"/>
                </a:moveTo>
                <a:lnTo>
                  <a:pt x="18287304" y="0"/>
                </a:lnTo>
                <a:lnTo>
                  <a:pt x="18377074" y="10286609"/>
                </a:lnTo>
                <a:lnTo>
                  <a:pt x="89770" y="10446200"/>
                </a:lnTo>
                <a:lnTo>
                  <a:pt x="0" y="159591"/>
                </a:lnTo>
                <a:close/>
              </a:path>
            </a:pathLst>
          </a:custGeom>
          <a:blipFill>
            <a:blip r:embed="rId2"/>
            <a:stretch>
              <a:fillRect l="-4667" t="-23058" r="-11068" b="-29458"/>
            </a:stretch>
          </a:blipFill>
        </p:spPr>
        <p:txBody>
          <a:bodyPr/>
          <a:lstStyle/>
          <a:p>
            <a:endParaRPr lang="hr-HR" dirty="0"/>
          </a:p>
        </p:txBody>
      </p:sp>
      <p:sp>
        <p:nvSpPr>
          <p:cNvPr id="3" name="TextBox 3"/>
          <p:cNvSpPr txBox="1"/>
          <p:nvPr/>
        </p:nvSpPr>
        <p:spPr>
          <a:xfrm>
            <a:off x="321861" y="5468852"/>
            <a:ext cx="2946774" cy="1077218"/>
          </a:xfrm>
          <a:prstGeom prst="rect">
            <a:avLst/>
          </a:prstGeom>
        </p:spPr>
        <p:txBody>
          <a:bodyPr wrap="square" lIns="0" tIns="0" rIns="0" bIns="0" rtlCol="0" anchor="t">
            <a:spAutoFit/>
          </a:bodyPr>
          <a:lstStyle/>
          <a:p>
            <a:pPr>
              <a:lnSpc>
                <a:spcPts val="8396"/>
              </a:lnSpc>
            </a:pPr>
            <a:r>
              <a:rPr lang="nl-NL" dirty="1" sz="7632">
                <a:solidFill>
                  <a:srgbClr val="FFFFFF"/>
                </a:solidFill>
                <a:latin typeface="Real Text"/>
                <a:ea typeface="Real Text"/>
                <a:cs typeface="Real Text"/>
                <a:sym typeface="Real Text"/>
              </a:rPr>
              <a:t>Lid worden</a:t>
            </a:r>
          </a:p>
        </p:txBody>
      </p:sp>
      <p:grpSp>
        <p:nvGrpSpPr>
          <p:cNvPr id="4" name="Group 4"/>
          <p:cNvGrpSpPr/>
          <p:nvPr/>
        </p:nvGrpSpPr>
        <p:grpSpPr>
          <a:xfrm>
            <a:off x="232201" y="192273"/>
            <a:ext cx="6440742" cy="2266121"/>
            <a:chOff x="0" y="0"/>
            <a:chExt cx="2610918" cy="764903"/>
          </a:xfrm>
        </p:grpSpPr>
        <p:sp>
          <p:nvSpPr>
            <p:cNvPr id="5" name="Freeform 5"/>
            <p:cNvSpPr/>
            <p:nvPr/>
          </p:nvSpPr>
          <p:spPr>
            <a:xfrm>
              <a:off x="0" y="0"/>
              <a:ext cx="2610918" cy="764903"/>
            </a:xfrm>
            <a:custGeom>
              <a:avLst/>
              <a:gdLst/>
              <a:ahLst/>
              <a:cxnLst/>
              <a:rect l="l" t="t" r="r" b="b"/>
              <a:pathLst>
                <a:path w="2610918" h="764903">
                  <a:moveTo>
                    <a:pt x="2486458" y="764903"/>
                  </a:moveTo>
                  <a:lnTo>
                    <a:pt x="124460" y="764903"/>
                  </a:lnTo>
                  <a:cubicBezTo>
                    <a:pt x="55880" y="764903"/>
                    <a:pt x="0" y="709023"/>
                    <a:pt x="0" y="640443"/>
                  </a:cubicBezTo>
                  <a:lnTo>
                    <a:pt x="0" y="124460"/>
                  </a:lnTo>
                  <a:cubicBezTo>
                    <a:pt x="0" y="55880"/>
                    <a:pt x="55880" y="0"/>
                    <a:pt x="124460" y="0"/>
                  </a:cubicBezTo>
                  <a:lnTo>
                    <a:pt x="2486458" y="0"/>
                  </a:lnTo>
                  <a:cubicBezTo>
                    <a:pt x="2555038" y="0"/>
                    <a:pt x="2610918" y="55880"/>
                    <a:pt x="2610918" y="124460"/>
                  </a:cubicBezTo>
                  <a:lnTo>
                    <a:pt x="2610918" y="640443"/>
                  </a:lnTo>
                  <a:cubicBezTo>
                    <a:pt x="2610918" y="709023"/>
                    <a:pt x="2555038" y="764903"/>
                    <a:pt x="2486458" y="764903"/>
                  </a:cubicBezTo>
                  <a:close/>
                </a:path>
              </a:pathLst>
            </a:custGeom>
            <a:solidFill>
              <a:srgbClr val="FFFFFF">
                <a:alpha val="52941"/>
              </a:srgbClr>
            </a:solidFill>
          </p:spPr>
          <p:txBody>
            <a:bodyPr/>
            <a:lstStyle/>
            <a:p>
              <a:endParaRPr lang="hr-HR"/>
            </a:p>
          </p:txBody>
        </p:sp>
      </p:grpSp>
      <p:sp>
        <p:nvSpPr>
          <p:cNvPr id="6" name="TextBox 6"/>
          <p:cNvSpPr txBox="1"/>
          <p:nvPr/>
        </p:nvSpPr>
        <p:spPr>
          <a:xfrm>
            <a:off x="1568275" y="2446723"/>
            <a:ext cx="2597930" cy="252249"/>
          </a:xfrm>
          <a:prstGeom prst="rect">
            <a:avLst/>
          </a:prstGeom>
        </p:spPr>
        <p:txBody>
          <a:bodyPr lIns="0" tIns="0" rIns="0" bIns="0" rtlCol="0" anchor="t">
            <a:spAutoFit/>
          </a:bodyPr>
          <a:lstStyle/>
          <a:p>
            <a:pPr>
              <a:lnSpc>
                <a:spcPts val="2239"/>
              </a:lnSpc>
              <a:spcBef>
                <a:spcPct val="0"/>
              </a:spcBef>
            </a:pPr>
            <a:endParaRPr sz="1200"/>
          </a:p>
        </p:txBody>
      </p:sp>
      <p:grpSp>
        <p:nvGrpSpPr>
          <p:cNvPr id="7" name="Group 7"/>
          <p:cNvGrpSpPr/>
          <p:nvPr/>
        </p:nvGrpSpPr>
        <p:grpSpPr>
          <a:xfrm>
            <a:off x="558299" y="463875"/>
            <a:ext cx="7156725" cy="1711247"/>
            <a:chOff x="0" y="1"/>
            <a:chExt cx="14313451" cy="3422494"/>
          </a:xfrm>
        </p:grpSpPr>
        <p:grpSp>
          <p:nvGrpSpPr>
            <p:cNvPr id="8" name="Group 8"/>
            <p:cNvGrpSpPr/>
            <p:nvPr/>
          </p:nvGrpSpPr>
          <p:grpSpPr>
            <a:xfrm>
              <a:off x="0" y="1"/>
              <a:ext cx="1250143" cy="1250144"/>
              <a:chOff x="0" y="4"/>
              <a:chExt cx="6350000" cy="6350006"/>
            </a:xfrm>
          </p:grpSpPr>
          <p:sp>
            <p:nvSpPr>
              <p:cNvPr id="9" name="Freeform 9"/>
              <p:cNvSpPr/>
              <p:nvPr/>
            </p:nvSpPr>
            <p:spPr>
              <a:xfrm>
                <a:off x="0" y="4"/>
                <a:ext cx="6350000" cy="6350006"/>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4895"/>
              </a:solidFill>
            </p:spPr>
            <p:txBody>
              <a:bodyPr/>
              <a:lstStyle/>
              <a:p>
                <a:endParaRPr lang="hr-HR"/>
              </a:p>
            </p:txBody>
          </p:sp>
        </p:grpSp>
        <p:grpSp>
          <p:nvGrpSpPr>
            <p:cNvPr id="10" name="Group 10"/>
            <p:cNvGrpSpPr/>
            <p:nvPr/>
          </p:nvGrpSpPr>
          <p:grpSpPr>
            <a:xfrm>
              <a:off x="0" y="2172352"/>
              <a:ext cx="1250143" cy="1250143"/>
              <a:chOff x="0" y="-21"/>
              <a:chExt cx="6350000" cy="6350000"/>
            </a:xfrm>
          </p:grpSpPr>
          <p:sp>
            <p:nvSpPr>
              <p:cNvPr id="11" name="Freeform 11"/>
              <p:cNvSpPr/>
              <p:nvPr/>
            </p:nvSpPr>
            <p:spPr>
              <a:xfrm>
                <a:off x="0" y="-2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4895"/>
              </a:solidFill>
            </p:spPr>
            <p:txBody>
              <a:bodyPr/>
              <a:lstStyle/>
              <a:p>
                <a:endParaRPr lang="hr-HR"/>
              </a:p>
            </p:txBody>
          </p:sp>
        </p:grpSp>
        <p:sp>
          <p:nvSpPr>
            <p:cNvPr id="12" name="Freeform 12"/>
            <p:cNvSpPr/>
            <p:nvPr/>
          </p:nvSpPr>
          <p:spPr>
            <a:xfrm>
              <a:off x="374278" y="445216"/>
              <a:ext cx="501586" cy="359710"/>
            </a:xfrm>
            <a:custGeom>
              <a:avLst/>
              <a:gdLst/>
              <a:ahLst/>
              <a:cxnLst/>
              <a:rect l="l" t="t" r="r" b="b"/>
              <a:pathLst>
                <a:path w="501587" h="359710">
                  <a:moveTo>
                    <a:pt x="0" y="0"/>
                  </a:moveTo>
                  <a:lnTo>
                    <a:pt x="501587" y="0"/>
                  </a:lnTo>
                  <a:lnTo>
                    <a:pt x="501587" y="359709"/>
                  </a:lnTo>
                  <a:lnTo>
                    <a:pt x="0" y="359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r-HR"/>
            </a:p>
          </p:txBody>
        </p:sp>
        <p:sp>
          <p:nvSpPr>
            <p:cNvPr id="13" name="Freeform 13"/>
            <p:cNvSpPr/>
            <p:nvPr/>
          </p:nvSpPr>
          <p:spPr>
            <a:xfrm>
              <a:off x="334839" y="2592155"/>
              <a:ext cx="580465" cy="410547"/>
            </a:xfrm>
            <a:custGeom>
              <a:avLst/>
              <a:gdLst/>
              <a:ahLst/>
              <a:cxnLst/>
              <a:rect l="l" t="t" r="r" b="b"/>
              <a:pathLst>
                <a:path w="580465" h="410547">
                  <a:moveTo>
                    <a:pt x="0" y="0"/>
                  </a:moveTo>
                  <a:lnTo>
                    <a:pt x="580465" y="0"/>
                  </a:lnTo>
                  <a:lnTo>
                    <a:pt x="580465" y="410547"/>
                  </a:lnTo>
                  <a:lnTo>
                    <a:pt x="0" y="4105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r-HR"/>
            </a:p>
          </p:txBody>
        </p:sp>
        <p:sp>
          <p:nvSpPr>
            <p:cNvPr id="14" name="TextBox 14"/>
            <p:cNvSpPr txBox="1"/>
            <p:nvPr/>
          </p:nvSpPr>
          <p:spPr>
            <a:xfrm>
              <a:off x="1923834" y="342247"/>
              <a:ext cx="12389617" cy="720840"/>
            </a:xfrm>
            <a:prstGeom prst="rect">
              <a:avLst/>
            </a:prstGeom>
          </p:spPr>
          <p:txBody>
            <a:bodyPr lIns="0" tIns="0" rIns="0" bIns="0" rtlCol="0" anchor="t">
              <a:spAutoFit/>
            </a:bodyPr>
            <a:lstStyle/>
            <a:p>
              <a:pPr>
                <a:lnSpc>
                  <a:spcPts val="2973"/>
                </a:lnSpc>
                <a:spcBef>
                  <a:spcPct val="0"/>
                </a:spcBef>
              </a:pPr>
              <a:r>
                <a:rPr lang="nl-NL" dirty="1" sz="2123">
                  <a:solidFill>
                    <a:srgbClr val="FFFFFF"/>
                  </a:solidFill>
                  <a:latin typeface="Real Text"/>
                  <a:ea typeface="Real Text"/>
                  <a:cs typeface="Real Text"/>
                  <a:sym typeface="Real Text"/>
                </a:rPr>
                <a:t>EONS.SECRETARIAT@CANCERNURSE.EU</a:t>
              </a:r>
            </a:p>
          </p:txBody>
        </p:sp>
        <p:sp>
          <p:nvSpPr>
            <p:cNvPr id="15" name="TextBox 15"/>
            <p:cNvSpPr txBox="1"/>
            <p:nvPr/>
          </p:nvSpPr>
          <p:spPr>
            <a:xfrm>
              <a:off x="1923834" y="2514603"/>
              <a:ext cx="6921728" cy="721352"/>
            </a:xfrm>
            <a:prstGeom prst="rect">
              <a:avLst/>
            </a:prstGeom>
          </p:spPr>
          <p:txBody>
            <a:bodyPr lIns="0" tIns="0" rIns="0" bIns="0" rtlCol="0" anchor="t">
              <a:spAutoFit/>
            </a:bodyPr>
            <a:lstStyle/>
            <a:p>
              <a:pPr>
                <a:lnSpc>
                  <a:spcPts val="2984"/>
                </a:lnSpc>
                <a:spcBef>
                  <a:spcPct val="0"/>
                </a:spcBef>
              </a:pPr>
              <a:r>
                <a:rPr lang="nl-NL" dirty="1" sz="2131">
                  <a:solidFill>
                    <a:srgbClr val="FFFFFF"/>
                  </a:solidFill>
                  <a:latin typeface="Real Text"/>
                  <a:ea typeface="Real Text"/>
                  <a:cs typeface="Real Text"/>
                  <a:sym typeface="Real Text"/>
                </a:rPr>
                <a:t>WWW.CANCERNURSE.EU</a:t>
              </a:r>
            </a:p>
          </p:txBody>
        </p:sp>
      </p:grpSp>
      <p:sp>
        <p:nvSpPr>
          <p:cNvPr id="16" name="Freeform 16"/>
          <p:cNvSpPr/>
          <p:nvPr/>
        </p:nvSpPr>
        <p:spPr>
          <a:xfrm>
            <a:off x="10283602" y="177924"/>
            <a:ext cx="1581270" cy="1571801"/>
          </a:xfrm>
          <a:custGeom>
            <a:avLst/>
            <a:gdLst/>
            <a:ahLst/>
            <a:cxnLst/>
            <a:rect l="l" t="t" r="r" b="b"/>
            <a:pathLst>
              <a:path w="2371905" h="2357702">
                <a:moveTo>
                  <a:pt x="0" y="0"/>
                </a:moveTo>
                <a:lnTo>
                  <a:pt x="2371905" y="0"/>
                </a:lnTo>
                <a:lnTo>
                  <a:pt x="2371905" y="2357702"/>
                </a:lnTo>
                <a:lnTo>
                  <a:pt x="0" y="2357702"/>
                </a:lnTo>
                <a:lnTo>
                  <a:pt x="0" y="0"/>
                </a:lnTo>
                <a:close/>
              </a:path>
            </a:pathLst>
          </a:custGeom>
          <a:blipFill>
            <a:blip r:embed="rId7"/>
            <a:stretch>
              <a:fillRect/>
            </a:stretch>
          </a:blipFill>
        </p:spPr>
        <p:txBody>
          <a:bodyPr/>
          <a:lstStyle/>
          <a:p>
            <a:endParaRPr lang="hr-HR"/>
          </a:p>
        </p:txBody>
      </p:sp>
      <p:pic>
        <p:nvPicPr>
          <p:cNvPr id="17" name="Slika 17" descr="Slika na kojoj se prikazuje tekst, Font, krug, logotip&#10;&#10;Opis je automatski generiran">
            <a:extLst>
              <a:ext uri="{FF2B5EF4-FFF2-40B4-BE49-F238E27FC236}">
                <a16:creationId xmlns:a16="http://schemas.microsoft.com/office/drawing/2014/main" id="{6EF63B60-2E29-8979-BDFC-340A8B195F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3757" y="141769"/>
            <a:ext cx="1655527" cy="1644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CB10F527-073A-BEEE-57CB-D32C6E3EC197}"/>
              </a:ext>
            </a:extLst>
          </p:cNvPr>
          <p:cNvSpPr>
            <a:spLocks noGrp="1"/>
          </p:cNvSpPr>
          <p:nvPr>
            <p:ph type="body" sz="quarter" idx="10"/>
          </p:nvPr>
        </p:nvSpPr>
        <p:spPr>
          <a:xfrm>
            <a:off x="838200" y="6234113"/>
            <a:ext cx="10515600" cy="457200"/>
          </a:xfrm>
        </p:spPr>
        <p:txBody>
          <a:bodyPr/>
          <a:lstStyle/>
          <a:p>
            <a:endParaRPr lang="en-US"/>
          </a:p>
        </p:txBody>
      </p:sp>
      <p:graphicFrame>
        <p:nvGraphicFramePr>
          <p:cNvPr id="6" name="Rezervirano mjesto teksta 2">
            <a:extLst>
              <a:ext uri="{FF2B5EF4-FFF2-40B4-BE49-F238E27FC236}">
                <a16:creationId xmlns:a16="http://schemas.microsoft.com/office/drawing/2014/main" id="{1E340F88-D241-BD98-D66C-EBC482DAD738}"/>
              </a:ext>
            </a:extLst>
          </p:cNvPr>
          <p:cNvGraphicFramePr/>
          <p:nvPr>
            <p:extLst>
              <p:ext uri="{D42A27DB-BD31-4B8C-83A1-F6EECF244321}">
                <p14:modId xmlns:p14="http://schemas.microsoft.com/office/powerpoint/2010/main" val="1552605823"/>
              </p:ext>
            </p:extLst>
          </p:nvPr>
        </p:nvGraphicFramePr>
        <p:xfrm>
          <a:off x="838200" y="994956"/>
          <a:ext cx="1102868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2" descr="Slika na kojoj se prikazuje tekst, Font, krug, logotip&#10;&#10;Opis je automatski generiran">
            <a:extLst>
              <a:ext uri="{FF2B5EF4-FFF2-40B4-BE49-F238E27FC236}">
                <a16:creationId xmlns:a16="http://schemas.microsoft.com/office/drawing/2014/main" id="{3007CE0E-09DF-FF6B-A362-09BD38A1B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
        <p:nvSpPr>
          <p:cNvPr id="5" name="Nadpis 4">
            <a:extLst>
              <a:ext uri="{FF2B5EF4-FFF2-40B4-BE49-F238E27FC236}">
                <a16:creationId xmlns:a16="http://schemas.microsoft.com/office/drawing/2014/main" id="{178C1C1A-3C9D-88E3-C529-60E621006591}"/>
              </a:ext>
            </a:extLst>
          </p:cNvPr>
          <p:cNvSpPr>
            <a:spLocks noGrp="1"/>
          </p:cNvSpPr>
          <p:nvPr>
            <p:ph type="title"/>
          </p:nvPr>
        </p:nvSpPr>
        <p:spPr>
          <a:xfrm>
            <a:off x="838200" y="427180"/>
            <a:ext cx="9746129" cy="1325563"/>
          </a:xfrm>
        </p:spPr>
        <p:txBody>
          <a:bodyPr/>
          <a:lstStyle/>
          <a:p>
            <a:r>
              <a:rPr lang="nl-NL" dirty="1" b="1"/>
              <a:t>Belangrijkste berichten van onze leden</a:t>
            </a:r>
            <a:br>
              <a:rPr lang="nl-NL" dirty="1" b="1"/>
            </a:br>
          </a:p>
        </p:txBody>
      </p:sp>
    </p:spTree>
    <p:extLst>
      <p:ext uri="{BB962C8B-B14F-4D97-AF65-F5344CB8AC3E}">
        <p14:creationId xmlns:p14="http://schemas.microsoft.com/office/powerpoint/2010/main" val="325265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EBDF-E0A1-3CD5-76D2-5448623B45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978FF6-5082-BBBD-797B-B8F315F03825}"/>
              </a:ext>
            </a:extLst>
          </p:cNvPr>
          <p:cNvSpPr>
            <a:spLocks noGrp="1"/>
          </p:cNvSpPr>
          <p:nvPr>
            <p:ph type="title"/>
          </p:nvPr>
        </p:nvSpPr>
        <p:spPr>
          <a:xfrm>
            <a:off x="838200" y="365125"/>
            <a:ext cx="9746129" cy="1325563"/>
          </a:xfrm>
        </p:spPr>
        <p:txBody>
          <a:bodyPr anchor="ctr">
            <a:normAutofit/>
          </a:bodyPr>
          <a:lstStyle/>
          <a:p>
            <a:r>
              <a:rPr lang="nl-NL" dirty="1" b="1"/>
              <a:t>Hoe lid worden van EONS</a:t>
            </a:r>
          </a:p>
        </p:txBody>
      </p:sp>
      <p:sp>
        <p:nvSpPr>
          <p:cNvPr id="3" name="Tijdelijke aanduiding voor inhoud 2">
            <a:extLst>
              <a:ext uri="{FF2B5EF4-FFF2-40B4-BE49-F238E27FC236}">
                <a16:creationId xmlns:a16="http://schemas.microsoft.com/office/drawing/2014/main" id="{E9BD9932-CAA1-7106-1E67-FE2F791AC9F4}"/>
              </a:ext>
            </a:extLst>
          </p:cNvPr>
          <p:cNvSpPr>
            <a:spLocks noGrp="1"/>
          </p:cNvSpPr>
          <p:nvPr>
            <p:ph sz="half" idx="1"/>
          </p:nvPr>
        </p:nvSpPr>
        <p:spPr>
          <a:xfrm>
            <a:off x="838200" y="1673230"/>
            <a:ext cx="6847114" cy="4945289"/>
          </a:xfrm>
        </p:spPr>
        <p:txBody>
          <a:bodyPr>
            <a:normAutofit fontScale="32500" lnSpcReduction="20000"/>
          </a:bodyPr>
          <a:lstStyle/>
          <a:p>
            <a:pPr marL="0" indent="0">
              <a:buNone/>
            </a:pPr>
            <a:r>
              <a:rPr lang="nl-NL" dirty="1" b="1" sz="7400"/>
              <a:t>Aanvraagproces</a:t>
            </a:r>
            <a:r>
              <a:rPr lang="nl-NL" dirty="1" sz="7400"/>
              <a:t>:</a:t>
            </a:r>
            <a:r>
              <a:rPr lang="nl-NL" dirty="1" sz="7400"/>
              <a:t> </a:t>
            </a:r>
            <a:r>
              <a:rPr lang="nl-NL" dirty="1" sz="7400"/>
              <a:t>Vul het online aanvraagformulier in dat je op de EONS-website kunt vinden:</a:t>
            </a:r>
          </a:p>
          <a:p>
            <a:pPr marL="457200" lvl="1" indent="0">
              <a:buNone/>
            </a:pPr>
            <a:r>
              <a:rPr lang="nl-NL" dirty="1" sz="7200"/>
              <a:t>A. Individuen</a:t>
            </a:r>
            <a:r>
              <a:rPr lang="nl-NL" dirty="1" sz="7200">
                <a:solidFill>
                  <a:srgbClr val="0563C1"/>
                </a:solidFill>
                <a:hlinkClick r:id="rId2">
                  <a:extLst>
                    <a:ext uri="{A12FA001-AC4F-418D-AE19-62706E023703}">
                      <ahyp:hlinkClr xmlns:ahyp="http://schemas.microsoft.com/office/drawing/2018/hyperlinkcolor" val="tx"/>
                    </a:ext>
                  </a:extLst>
                </a:hlinkClick>
              </a:rPr>
              <a:t> </a:t>
            </a:r>
            <a:r>
              <a:rPr lang="nl-NL" dirty="1" sz="7200">
                <a:sym typeface="Wingdings" panose="05000000000000000000" pitchFamily="2" charset="2"/>
                <a:hlinkClick r:id="rId2">
                  <a:extLst>
                    <a:ext uri="{A12FA001-AC4F-418D-AE19-62706E023703}">
                      <ahyp:hlinkClr xmlns:ahyp="http://schemas.microsoft.com/office/drawing/2018/hyperlinkcolor" val="tx"/>
                    </a:ext>
                  </a:extLst>
                </a:hlinkClick>
              </a:rPr>
              <a:t></a:t>
            </a:r>
            <a:r>
              <a:rPr lang="nl-NL" dirty="1" sz="7200">
                <a:hlinkClick r:id="rId2">
                  <a:extLst>
                    <a:ext uri="{A12FA001-AC4F-418D-AE19-62706E023703}">
                      <ahyp:hlinkClr xmlns:ahyp="http://schemas.microsoft.com/office/drawing/2018/hyperlinkcolor" val="tx"/>
                    </a:ext>
                  </a:extLst>
                </a:hlinkClick>
              </a:rPr>
              <a:t> </a:t>
            </a:r>
            <a:r>
              <a:rPr lang="nl-NL" dirty="1" sz="4000">
                <a:solidFill>
                  <a:srgbClr val="0563C1"/>
                </a:solidFill>
                <a:hlinkClick r:id="rId2">
                  <a:extLst>
                    <a:ext uri="{A12FA001-AC4F-418D-AE19-62706E023703}">
                      <ahyp:hlinkClr xmlns:ahyp="http://schemas.microsoft.com/office/drawing/2018/hyperlinkcolor" val="tx"/>
                    </a:ext>
                  </a:extLst>
                </a:hlinkClick>
              </a:rPr>
              <a:t>https://docs.google.com/forms/d/e/1FAIpQLSdj0vwtdKmS8UDs62GEiRa7iu8uHMCm4Q2Wm2SSmpCCB8bIhA/viewform</a:t>
            </a:r>
            <a:r>
              <a:rPr lang="nl-NL" dirty="1" sz="4000"/>
              <a:t> </a:t>
            </a:r>
          </a:p>
          <a:p>
            <a:pPr marL="457200" lvl="1" indent="0">
              <a:buNone/>
            </a:pPr>
            <a:endParaRPr lang="hr-HR" sz="7200" dirty="0"/>
          </a:p>
          <a:p>
            <a:pPr marL="457200" lvl="1" indent="0">
              <a:buNone/>
            </a:pPr>
            <a:r>
              <a:rPr lang="nl-NL" dirty="1" sz="7200"/>
              <a:t>B. Nationale vereniging </a:t>
            </a:r>
            <a:r>
              <a:rPr lang="nl-NL" dirty="1" sz="7200">
                <a:sym typeface="Wingdings" panose="05000000000000000000" pitchFamily="2" charset="2"/>
              </a:rPr>
              <a:t></a:t>
            </a:r>
            <a:r>
              <a:rPr lang="nl-NL" dirty="1" sz="7200"/>
              <a:t> </a:t>
            </a:r>
            <a:r>
              <a:rPr lang="nl-NL" dirty="1" sz="4000">
                <a:hlinkClick r:id="rId3"/>
              </a:rPr>
              <a:t>https://docs.google.com/forms/d/e/1FAIpQLScL80zcgkGAe3-sHmTs5cbCHkCdFHgHYtcWAUKy3g4r1akkhg/viewform</a:t>
            </a:r>
            <a:r>
              <a:rPr lang="nl-NL" dirty="1" sz="4000"/>
              <a:t> </a:t>
            </a:r>
          </a:p>
          <a:p>
            <a:pPr marL="457200" lvl="1" indent="0">
              <a:buNone/>
            </a:pPr>
            <a:endParaRPr lang="hr-HR" sz="7200" dirty="0">
              <a:sym typeface="Wingdings" panose="05000000000000000000" pitchFamily="2" charset="2"/>
            </a:endParaRPr>
          </a:p>
          <a:p>
            <a:pPr marL="457200" lvl="1" indent="0">
              <a:buNone/>
            </a:pPr>
            <a:r>
              <a:rPr lang="nl-NL" dirty="1" sz="7200"/>
              <a:t>C. Medewerker </a:t>
            </a:r>
            <a:r>
              <a:rPr lang="nl-NL" dirty="1" sz="7200">
                <a:sym typeface="Wingdings" panose="05000000000000000000" pitchFamily="2" charset="2"/>
              </a:rPr>
              <a:t></a:t>
            </a:r>
            <a:r>
              <a:rPr lang="nl-NL" dirty="1" sz="4000"/>
              <a:t> </a:t>
            </a:r>
            <a:r>
              <a:rPr lang="nl-NL" dirty="1" sz="4000">
                <a:hlinkClick r:id="rId4"/>
              </a:rPr>
              <a:t>https://docs.google.com/forms/d/e/1FAIpQLSdJ6MpXpFLHa8bBkWaU-b3s7wPIk097DWOROCfnxJ4u-9VvOg/viewform</a:t>
            </a:r>
            <a:r>
              <a:rPr lang="nl-NL" dirty="1" sz="4000"/>
              <a:t> </a:t>
            </a:r>
          </a:p>
          <a:p>
            <a:pPr marL="0" indent="0">
              <a:buNone/>
            </a:pPr>
            <a:endParaRPr lang="en-US" b="1" dirty="0"/>
          </a:p>
          <a:p>
            <a:pPr marL="0" indent="0">
              <a:buNone/>
            </a:pPr>
            <a:r>
              <a:rPr lang="nl-NL" dirty="1" b="1" sz="7400"/>
              <a:t>Betalingsinstructies</a:t>
            </a:r>
            <a:r>
              <a:rPr lang="nl-NL" dirty="1" sz="7400"/>
              <a:t>:</a:t>
            </a:r>
            <a:r>
              <a:rPr lang="nl-NL" dirty="1" sz="7400"/>
              <a:t> </a:t>
            </a:r>
            <a:r>
              <a:rPr lang="nl-NL" dirty="1" sz="7400"/>
              <a:t>Volg de richtlijnen om je lidmaatschapsbijdrage op tijd te betalen.</a:t>
            </a:r>
          </a:p>
          <a:p>
            <a:pPr marL="0" indent="0">
              <a:buNone/>
            </a:pPr>
            <a:endParaRPr lang="hr-HR" sz="6000" dirty="0"/>
          </a:p>
          <a:p>
            <a:pPr marL="0" indent="0" algn="ctr">
              <a:buNone/>
            </a:pPr>
            <a:r>
              <a:rPr lang="nl-NL" dirty="1" sz="6000"/>
              <a:t>Verleng je lidmaatschap voor 2025 vóór 31 januari 2025 via</a:t>
            </a:r>
          </a:p>
          <a:p>
            <a:pPr marL="0" indent="0" algn="ctr">
              <a:buNone/>
            </a:pPr>
            <a:r>
              <a:rPr lang="nl-NL" dirty="1" sz="6200" u="sng">
                <a:latin typeface="Calibri" panose="020F0502020204030204" pitchFamily="34" charset="0"/>
                <a:ea typeface="Real Text"/>
                <a:cs typeface="Calibri" panose="020F0502020204030204" pitchFamily="34" charset="0"/>
                <a:sym typeface="Real Text"/>
                <a:hlinkClick r:id="rId5"/>
              </a:rPr>
              <a:t>www.cancernurse.eu/membership/</a:t>
            </a:r>
            <a:r>
              <a:rPr lang="nl-NL" dirty="1" sz="6200" u="sng">
                <a:latin typeface="Calibri" panose="020F0502020204030204" pitchFamily="34" charset="0"/>
                <a:ea typeface="Real Text"/>
                <a:cs typeface="Calibri" panose="020F0502020204030204" pitchFamily="34" charset="0"/>
                <a:sym typeface="Real Text"/>
              </a:rPr>
              <a:t> </a:t>
            </a:r>
          </a:p>
        </p:txBody>
      </p:sp>
      <p:pic>
        <p:nvPicPr>
          <p:cNvPr id="7" name="Rezervirano mjesto sadržaja 6">
            <a:extLst>
              <a:ext uri="{FF2B5EF4-FFF2-40B4-BE49-F238E27FC236}">
                <a16:creationId xmlns:a16="http://schemas.microsoft.com/office/drawing/2014/main" id="{AE1AB53D-88EA-9E17-3901-CDF8BCA0F052}"/>
              </a:ext>
            </a:extLst>
          </p:cNvPr>
          <p:cNvPicPr>
            <a:picLocks noGrp="1" noChangeAspect="1"/>
          </p:cNvPicPr>
          <p:nvPr>
            <p:ph sz="half" idx="2"/>
          </p:nvPr>
        </p:nvPicPr>
        <p:blipFill>
          <a:blip r:embed="rId6"/>
          <a:stretch>
            <a:fillRect/>
          </a:stretch>
        </p:blipFill>
        <p:spPr>
          <a:xfrm>
            <a:off x="7872122" y="2067605"/>
            <a:ext cx="4219670" cy="3945392"/>
          </a:xfrm>
          <a:noFill/>
        </p:spPr>
      </p:pic>
      <p:pic>
        <p:nvPicPr>
          <p:cNvPr id="4" name="Slika 2" descr="Slika na kojoj se prikazuje tekst, Font, krug, logotip&#10;&#10;Opis je automatski generiran">
            <a:extLst>
              <a:ext uri="{FF2B5EF4-FFF2-40B4-BE49-F238E27FC236}">
                <a16:creationId xmlns:a16="http://schemas.microsoft.com/office/drawing/2014/main" id="{9CA1556C-5857-A5FD-CBFE-DF8FB74A25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62220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E0B58CC-87FE-D328-F25E-2B76AD85E61A}"/>
              </a:ext>
            </a:extLst>
          </p:cNvPr>
          <p:cNvSpPr>
            <a:spLocks noGrp="1"/>
          </p:cNvSpPr>
          <p:nvPr>
            <p:ph type="title"/>
          </p:nvPr>
        </p:nvSpPr>
        <p:spPr>
          <a:xfrm>
            <a:off x="838200" y="365125"/>
            <a:ext cx="9746129" cy="1325563"/>
          </a:xfrm>
        </p:spPr>
        <p:txBody>
          <a:bodyPr/>
          <a:lstStyle/>
          <a:p>
            <a:r>
              <a:rPr lang="nl-NL" dirty="1" b="1"/>
              <a:t>Partners</a:t>
            </a:r>
          </a:p>
        </p:txBody>
      </p:sp>
      <p:sp>
        <p:nvSpPr>
          <p:cNvPr id="3" name="Rezervirano mjesto sadržaja 2">
            <a:extLst>
              <a:ext uri="{FF2B5EF4-FFF2-40B4-BE49-F238E27FC236}">
                <a16:creationId xmlns:a16="http://schemas.microsoft.com/office/drawing/2014/main" id="{727A6039-D7F2-7B12-FF5F-06CFA9D181D1}"/>
              </a:ext>
            </a:extLst>
          </p:cNvPr>
          <p:cNvSpPr>
            <a:spLocks noGrp="1"/>
          </p:cNvSpPr>
          <p:nvPr>
            <p:ph sz="half" idx="1"/>
          </p:nvPr>
        </p:nvSpPr>
        <p:spPr>
          <a:xfrm>
            <a:off x="838200" y="2017713"/>
            <a:ext cx="5257799" cy="3192689"/>
          </a:xfrm>
        </p:spPr>
        <p:txBody>
          <a:bodyPr>
            <a:normAutofit/>
          </a:bodyPr>
          <a:lstStyle/>
          <a:p>
            <a:pPr marL="0" indent="0">
              <a:buNone/>
            </a:pPr>
            <a:r>
              <a:rPr lang="nl-NL" dirty="1" b="1" sz="2400"/>
              <a:t>EONS werkt samen </a:t>
            </a:r>
            <a:r>
              <a:rPr lang="nl-NL" dirty="1" sz="2400"/>
              <a:t>met een breed scala aan partners om oncologieverpleegkunde in heel Europa te verbeteren.</a:t>
            </a:r>
            <a:r>
              <a:rPr lang="nl-NL" dirty="1" sz="2400"/>
              <a:t> </a:t>
            </a:r>
          </a:p>
          <a:p>
            <a:pPr marL="0" indent="0">
              <a:buNone/>
            </a:pPr>
            <a:r>
              <a:rPr lang="nl-NL" dirty="1" sz="2400"/>
              <a:t>Deze partnerschappen omvatten professionele organisaties, zorginstellingen, academische instellingen en belanghebbenden uit de sector, die zich allemaal inzetten om de praktijk, het onderwijs, het onderzoek en het beleid op het gebied van oncologieverpleegkunde te verbeteren.</a:t>
            </a:r>
          </a:p>
        </p:txBody>
      </p:sp>
      <p:pic>
        <p:nvPicPr>
          <p:cNvPr id="7" name="Rezervirano mjesto sadržaja 6">
            <a:extLst>
              <a:ext uri="{FF2B5EF4-FFF2-40B4-BE49-F238E27FC236}">
                <a16:creationId xmlns:a16="http://schemas.microsoft.com/office/drawing/2014/main" id="{F298D8C4-7AD6-CFD3-286A-06D632E6B72A}"/>
              </a:ext>
            </a:extLst>
          </p:cNvPr>
          <p:cNvPicPr>
            <a:picLocks noGrp="1" noChangeAspect="1"/>
          </p:cNvPicPr>
          <p:nvPr>
            <p:ph sz="half" idx="2"/>
          </p:nvPr>
        </p:nvPicPr>
        <p:blipFill>
          <a:blip r:embed="rId2"/>
          <a:stretch>
            <a:fillRect/>
          </a:stretch>
        </p:blipFill>
        <p:spPr>
          <a:xfrm>
            <a:off x="6248401" y="2126827"/>
            <a:ext cx="5181600" cy="3640074"/>
          </a:xfrm>
          <a:noFill/>
        </p:spPr>
      </p:pic>
      <p:pic>
        <p:nvPicPr>
          <p:cNvPr id="2" name="Slika 2" descr="Slika na kojoj se prikazuje tekst, Font, krug, logotip&#10;&#10;Opis je automatski generiran">
            <a:extLst>
              <a:ext uri="{FF2B5EF4-FFF2-40B4-BE49-F238E27FC236}">
                <a16:creationId xmlns:a16="http://schemas.microsoft.com/office/drawing/2014/main" id="{8B1A750C-D58D-552E-811A-23827C97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45880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62B42-6B7E-B218-454D-7FA7F31A42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77B0FA-BC50-A9B0-6C3E-3406675C6ABB}"/>
              </a:ext>
            </a:extLst>
          </p:cNvPr>
          <p:cNvSpPr>
            <a:spLocks noGrp="1"/>
          </p:cNvSpPr>
          <p:nvPr>
            <p:ph type="title"/>
          </p:nvPr>
        </p:nvSpPr>
        <p:spPr>
          <a:xfrm>
            <a:off x="838200" y="365125"/>
            <a:ext cx="9746129" cy="1325563"/>
          </a:xfrm>
        </p:spPr>
        <p:txBody>
          <a:bodyPr anchor="ctr">
            <a:normAutofit/>
          </a:bodyPr>
          <a:lstStyle/>
          <a:p>
            <a:r>
              <a:rPr lang="nl-NL" dirty="1" b="1"/>
              <a:t>Conclusie en oproep tot actie</a:t>
            </a:r>
          </a:p>
        </p:txBody>
      </p:sp>
      <p:sp>
        <p:nvSpPr>
          <p:cNvPr id="3" name="Tijdelijke aanduiding voor inhoud 2">
            <a:extLst>
              <a:ext uri="{FF2B5EF4-FFF2-40B4-BE49-F238E27FC236}">
                <a16:creationId xmlns:a16="http://schemas.microsoft.com/office/drawing/2014/main" id="{3F8B9DCB-1A49-2832-5C69-82D4A48ED6C9}"/>
              </a:ext>
            </a:extLst>
          </p:cNvPr>
          <p:cNvSpPr>
            <a:spLocks noGrp="1"/>
          </p:cNvSpPr>
          <p:nvPr>
            <p:ph sz="half" idx="1"/>
          </p:nvPr>
        </p:nvSpPr>
        <p:spPr>
          <a:xfrm>
            <a:off x="838200" y="1825625"/>
            <a:ext cx="5181600" cy="4351338"/>
          </a:xfrm>
        </p:spPr>
        <p:txBody>
          <a:bodyPr>
            <a:normAutofit lnSpcReduction="10000"/>
          </a:bodyPr>
          <a:lstStyle/>
          <a:p>
            <a:pPr>
              <a:buFont typeface="Wingdings" pitchFamily="2" charset="2"/>
              <a:buChar char="Ø"/>
            </a:pPr>
            <a:r>
              <a:rPr lang="nl-NL" dirty="1" b="1" sz="2400"/>
              <a:t>Word lid van een levendige community</a:t>
            </a:r>
            <a:r>
              <a:rPr lang="nl-NL" dirty="1" sz="2400"/>
              <a:t>:</a:t>
            </a:r>
            <a:r>
              <a:rPr lang="nl-NL" dirty="1" sz="2400"/>
              <a:t> </a:t>
            </a:r>
            <a:r>
              <a:rPr lang="nl-NL" dirty="1" sz="2400"/>
              <a:t>Maak deel uit van een dynamisch netwerk dat zich inzet voor uitmuntende oncologieverpleegkunde.</a:t>
            </a:r>
          </a:p>
          <a:p>
            <a:pPr marL="0" indent="0">
              <a:buNone/>
            </a:pPr>
            <a:endParaRPr lang="en-US" sz="2400" dirty="0"/>
          </a:p>
          <a:p>
            <a:pPr>
              <a:buFont typeface="Wingdings" pitchFamily="2" charset="2"/>
              <a:buChar char="Ø"/>
            </a:pPr>
            <a:r>
              <a:rPr lang="nl-NL" dirty="1" b="1" sz="2400"/>
              <a:t>Verbeter je carrière</a:t>
            </a:r>
            <a:r>
              <a:rPr lang="nl-NL" dirty="1" sz="2400"/>
              <a:t>:</a:t>
            </a:r>
            <a:r>
              <a:rPr lang="nl-NL" dirty="1" sz="2400"/>
              <a:t> </a:t>
            </a:r>
            <a:r>
              <a:rPr lang="nl-NL" dirty="1" sz="2400"/>
              <a:t>Profiteer van de vele voordelen van het EONS-lidmaatschap om je professionele reis te bevorderen.</a:t>
            </a:r>
          </a:p>
          <a:p>
            <a:pPr marL="0" indent="0">
              <a:buNone/>
            </a:pPr>
            <a:endParaRPr lang="en-US" sz="2400" dirty="0"/>
          </a:p>
          <a:p>
            <a:pPr>
              <a:buFont typeface="Wingdings" pitchFamily="2" charset="2"/>
              <a:buChar char="Ø"/>
            </a:pPr>
            <a:r>
              <a:rPr lang="nl-NL" dirty="1" b="1" sz="2400"/>
              <a:t>Word betrokken</a:t>
            </a:r>
            <a:r>
              <a:rPr lang="nl-NL" dirty="1" sz="2400"/>
              <a:t>:</a:t>
            </a:r>
            <a:r>
              <a:rPr lang="nl-NL" dirty="1" sz="2400"/>
              <a:t> </a:t>
            </a:r>
            <a:r>
              <a:rPr lang="nl-NL" dirty="1" sz="2400"/>
              <a:t>Bezoek de </a:t>
            </a:r>
            <a:r>
              <a:rPr lang="nl-NL" dirty="1" sz="2400">
                <a:hlinkClick r:id="rId2"/>
              </a:rPr>
              <a:t>EONS-website </a:t>
            </a:r>
            <a:r>
              <a:rPr lang="nl-NL" dirty="1" sz="2400"/>
              <a:t>om meer te weten te komen en vandaag nog lid te worden.</a:t>
            </a:r>
          </a:p>
        </p:txBody>
      </p:sp>
      <p:pic>
        <p:nvPicPr>
          <p:cNvPr id="7" name="Rezervirano mjesto sadržaja 6">
            <a:extLst>
              <a:ext uri="{FF2B5EF4-FFF2-40B4-BE49-F238E27FC236}">
                <a16:creationId xmlns:a16="http://schemas.microsoft.com/office/drawing/2014/main" id="{004D6B28-332A-8AF2-E970-AB9B1AA5B3E8}"/>
              </a:ext>
            </a:extLst>
          </p:cNvPr>
          <p:cNvPicPr>
            <a:picLocks noGrp="1" noChangeAspect="1"/>
          </p:cNvPicPr>
          <p:nvPr>
            <p:ph sz="half" idx="2"/>
          </p:nvPr>
        </p:nvPicPr>
        <p:blipFill>
          <a:blip r:embed="rId3"/>
          <a:stretch>
            <a:fillRect/>
          </a:stretch>
        </p:blipFill>
        <p:spPr>
          <a:xfrm>
            <a:off x="6096000" y="2451130"/>
            <a:ext cx="6079075" cy="3100328"/>
          </a:xfrm>
          <a:noFill/>
        </p:spPr>
      </p:pic>
      <p:pic>
        <p:nvPicPr>
          <p:cNvPr id="4" name="Slika 2" descr="Slika na kojoj se prikazuje tekst, Font, krug, logotip&#10;&#10;Opis je automatski generiran">
            <a:extLst>
              <a:ext uri="{FF2B5EF4-FFF2-40B4-BE49-F238E27FC236}">
                <a16:creationId xmlns:a16="http://schemas.microsoft.com/office/drawing/2014/main" id="{EC0270CC-A0DE-9D46-F9F5-1DCF685A1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71575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22255-BE93-03AC-A6B6-F208C508A857}"/>
              </a:ext>
            </a:extLst>
          </p:cNvPr>
          <p:cNvSpPr>
            <a:spLocks noGrp="1"/>
          </p:cNvSpPr>
          <p:nvPr>
            <p:ph type="title"/>
          </p:nvPr>
        </p:nvSpPr>
        <p:spPr>
          <a:xfrm>
            <a:off x="838200" y="331917"/>
            <a:ext cx="9746129" cy="1325563"/>
          </a:xfrm>
        </p:spPr>
        <p:txBody>
          <a:bodyPr anchor="ctr">
            <a:normAutofit/>
          </a:bodyPr>
          <a:lstStyle/>
          <a:p>
            <a:r>
              <a:rPr lang="nl-NL" dirty="1" b="1"/>
              <a:t>WIE ZIJN WIJ</a:t>
            </a:r>
            <a:r>
              <a:rPr lang="nl-NL" dirty="1" i="0" b="1">
                <a:solidFill>
                  <a:srgbClr val="000000"/>
                </a:solidFill>
                <a:effectLst/>
                <a:latin typeface="Times New Roman" panose="02020603050405020304" pitchFamily="18" charset="0"/>
              </a:rPr>
              <a:t> </a:t>
            </a:r>
          </a:p>
        </p:txBody>
      </p:sp>
      <p:graphicFrame>
        <p:nvGraphicFramePr>
          <p:cNvPr id="6" name="Tijdelijke aanduiding voor inhoud 2">
            <a:extLst>
              <a:ext uri="{FF2B5EF4-FFF2-40B4-BE49-F238E27FC236}">
                <a16:creationId xmlns:a16="http://schemas.microsoft.com/office/drawing/2014/main" id="{2C1EF5AD-058E-BA0F-83A2-3BD228D4F929}"/>
              </a:ext>
            </a:extLst>
          </p:cNvPr>
          <p:cNvGraphicFramePr>
            <a:graphicFrameLocks noGrp="1"/>
          </p:cNvGraphicFramePr>
          <p:nvPr>
            <p:ph sz="half" idx="1"/>
            <p:extLst>
              <p:ext uri="{D42A27DB-BD31-4B8C-83A1-F6EECF244321}">
                <p14:modId xmlns:p14="http://schemas.microsoft.com/office/powerpoint/2010/main" val="46552276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niOkvir 6">
            <a:extLst>
              <a:ext uri="{FF2B5EF4-FFF2-40B4-BE49-F238E27FC236}">
                <a16:creationId xmlns:a16="http://schemas.microsoft.com/office/drawing/2014/main" id="{28EB7BDD-1141-EA47-94D4-0DB71257ABEA}"/>
              </a:ext>
            </a:extLst>
          </p:cNvPr>
          <p:cNvSpPr txBox="1"/>
          <p:nvPr/>
        </p:nvSpPr>
        <p:spPr>
          <a:xfrm>
            <a:off x="821531" y="4477821"/>
            <a:ext cx="7586662" cy="369332"/>
          </a:xfrm>
          <a:prstGeom prst="rect">
            <a:avLst/>
          </a:prstGeom>
          <a:noFill/>
        </p:spPr>
        <p:txBody>
          <a:bodyPr wrap="square">
            <a:spAutoFit/>
          </a:bodyPr>
          <a:lstStyle/>
          <a:p>
            <a:r>
              <a:rPr lang="nl-NL" dirty="1" b="0" i="0">
                <a:solidFill>
                  <a:srgbClr val="000000"/>
                </a:solidFill>
                <a:effectLst/>
                <a:latin typeface="Times New Roman" panose="02020603050405020304" pitchFamily="18" charset="0"/>
              </a:rPr>
              <a:t> </a:t>
            </a:r>
          </a:p>
        </p:txBody>
      </p:sp>
      <p:pic>
        <p:nvPicPr>
          <p:cNvPr id="9" name="Slika 8">
            <a:extLst>
              <a:ext uri="{FF2B5EF4-FFF2-40B4-BE49-F238E27FC236}">
                <a16:creationId xmlns:a16="http://schemas.microsoft.com/office/drawing/2014/main" id="{0A344E82-DA66-95EA-B61F-D379D88132AF}"/>
              </a:ext>
            </a:extLst>
          </p:cNvPr>
          <p:cNvPicPr>
            <a:picLocks noChangeAspect="1"/>
          </p:cNvPicPr>
          <p:nvPr/>
        </p:nvPicPr>
        <p:blipFill>
          <a:blip r:embed="rId7"/>
          <a:stretch>
            <a:fillRect/>
          </a:stretch>
        </p:blipFill>
        <p:spPr>
          <a:xfrm>
            <a:off x="6745391" y="1718877"/>
            <a:ext cx="4930567" cy="4458086"/>
          </a:xfrm>
          <a:prstGeom prst="rect">
            <a:avLst/>
          </a:prstGeom>
        </p:spPr>
      </p:pic>
      <p:pic>
        <p:nvPicPr>
          <p:cNvPr id="3" name="Slika 2" descr="Slika na kojoj se prikazuje tekst, Font, krug, logotip&#10;&#10;Opis je automatski generiran">
            <a:extLst>
              <a:ext uri="{FF2B5EF4-FFF2-40B4-BE49-F238E27FC236}">
                <a16:creationId xmlns:a16="http://schemas.microsoft.com/office/drawing/2014/main" id="{A51D7302-1125-4C46-FA15-57957AFB39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39483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6BA435-4BA4-2B83-743B-4A4747CEAC51}"/>
              </a:ext>
            </a:extLst>
          </p:cNvPr>
          <p:cNvSpPr>
            <a:spLocks noGrp="1"/>
          </p:cNvSpPr>
          <p:nvPr>
            <p:ph type="title"/>
          </p:nvPr>
        </p:nvSpPr>
        <p:spPr>
          <a:xfrm>
            <a:off x="762000" y="358547"/>
            <a:ext cx="9746129" cy="1325563"/>
          </a:xfrm>
        </p:spPr>
        <p:txBody>
          <a:bodyPr anchor="ctr">
            <a:normAutofit/>
          </a:bodyPr>
          <a:lstStyle/>
          <a:p>
            <a:r>
              <a:rPr lang="nl-NL" dirty="1" b="1"/>
              <a:t>Voordelen van EONS-lidmaatschap</a:t>
            </a:r>
          </a:p>
        </p:txBody>
      </p:sp>
      <p:graphicFrame>
        <p:nvGraphicFramePr>
          <p:cNvPr id="6" name="Tijdelijke aanduiding voor inhoud 3">
            <a:extLst>
              <a:ext uri="{FF2B5EF4-FFF2-40B4-BE49-F238E27FC236}">
                <a16:creationId xmlns:a16="http://schemas.microsoft.com/office/drawing/2014/main" id="{D6B285F6-EA00-ED17-8C73-DA254E7B65F2}"/>
              </a:ext>
            </a:extLst>
          </p:cNvPr>
          <p:cNvGraphicFramePr>
            <a:graphicFrameLocks noGrp="1"/>
          </p:cNvGraphicFramePr>
          <p:nvPr>
            <p:ph idx="1"/>
            <p:extLst>
              <p:ext uri="{D42A27DB-BD31-4B8C-83A1-F6EECF244321}">
                <p14:modId xmlns:p14="http://schemas.microsoft.com/office/powerpoint/2010/main" val="40079514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2" descr="Slika na kojoj se prikazuje tekst, Font, krug, logotip&#10;&#10;Opis je automatski generiran">
            <a:extLst>
              <a:ext uri="{FF2B5EF4-FFF2-40B4-BE49-F238E27FC236}">
                <a16:creationId xmlns:a16="http://schemas.microsoft.com/office/drawing/2014/main" id="{AEF52A93-B692-789A-7413-AB60D143E0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97298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CA746-6364-181B-6C80-DFB75399D3EC}"/>
              </a:ext>
            </a:extLst>
          </p:cNvPr>
          <p:cNvSpPr>
            <a:spLocks noGrp="1"/>
          </p:cNvSpPr>
          <p:nvPr>
            <p:ph type="title"/>
          </p:nvPr>
        </p:nvSpPr>
        <p:spPr>
          <a:xfrm>
            <a:off x="838200" y="223610"/>
            <a:ext cx="9746129" cy="1325563"/>
          </a:xfrm>
        </p:spPr>
        <p:txBody>
          <a:bodyPr/>
          <a:lstStyle/>
          <a:p>
            <a:r>
              <a:rPr lang="nl-NL" dirty="1" b="1"/>
              <a:t>Onze leden kunnen…</a:t>
            </a:r>
          </a:p>
        </p:txBody>
      </p:sp>
      <p:pic>
        <p:nvPicPr>
          <p:cNvPr id="7" name="Rezervirano mjesto sadržaja 6">
            <a:extLst>
              <a:ext uri="{FF2B5EF4-FFF2-40B4-BE49-F238E27FC236}">
                <a16:creationId xmlns:a16="http://schemas.microsoft.com/office/drawing/2014/main" id="{E892B3AB-669C-17A5-AA00-780C2B0C1D4E}"/>
              </a:ext>
            </a:extLst>
          </p:cNvPr>
          <p:cNvPicPr>
            <a:picLocks noGrp="1" noChangeAspect="1"/>
          </p:cNvPicPr>
          <p:nvPr>
            <p:ph sz="half" idx="1"/>
          </p:nvPr>
        </p:nvPicPr>
        <p:blipFill>
          <a:blip r:embed="rId2"/>
          <a:stretch>
            <a:fillRect/>
          </a:stretch>
        </p:blipFill>
        <p:spPr>
          <a:xfrm>
            <a:off x="2873375" y="1481930"/>
            <a:ext cx="6445250" cy="4823619"/>
          </a:xfrm>
          <a:noFill/>
        </p:spPr>
      </p:pic>
      <p:pic>
        <p:nvPicPr>
          <p:cNvPr id="2" name="Slika 2" descr="Slika na kojoj se prikazuje tekst, Font, krug, logotip&#10;&#10;Opis je automatski generiran">
            <a:extLst>
              <a:ext uri="{FF2B5EF4-FFF2-40B4-BE49-F238E27FC236}">
                <a16:creationId xmlns:a16="http://schemas.microsoft.com/office/drawing/2014/main" id="{C6783857-E177-0556-FD18-21108D21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167514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9F66A-ED1A-4794-DD96-CBE88A1FDA78}"/>
              </a:ext>
            </a:extLst>
          </p:cNvPr>
          <p:cNvSpPr>
            <a:spLocks noGrp="1"/>
          </p:cNvSpPr>
          <p:nvPr>
            <p:ph type="title"/>
          </p:nvPr>
        </p:nvSpPr>
        <p:spPr>
          <a:xfrm>
            <a:off x="839788" y="365125"/>
            <a:ext cx="10515600" cy="1325563"/>
          </a:xfrm>
        </p:spPr>
        <p:txBody>
          <a:bodyPr anchor="ctr">
            <a:normAutofit/>
          </a:bodyPr>
          <a:lstStyle/>
          <a:p>
            <a:r>
              <a:rPr lang="nl-NL" dirty="1" b="1"/>
              <a:t>Onderwijsmogelijkheden</a:t>
            </a:r>
          </a:p>
        </p:txBody>
      </p:sp>
      <p:sp>
        <p:nvSpPr>
          <p:cNvPr id="3" name="Tijdelijke aanduiding voor inhoud 2">
            <a:extLst>
              <a:ext uri="{FF2B5EF4-FFF2-40B4-BE49-F238E27FC236}">
                <a16:creationId xmlns:a16="http://schemas.microsoft.com/office/drawing/2014/main" id="{C3E44C1E-2B73-F005-C133-8F075B205E0E}"/>
              </a:ext>
            </a:extLst>
          </p:cNvPr>
          <p:cNvSpPr>
            <a:spLocks noGrp="1"/>
          </p:cNvSpPr>
          <p:nvPr>
            <p:ph sz="half" idx="2"/>
          </p:nvPr>
        </p:nvSpPr>
        <p:spPr>
          <a:xfrm>
            <a:off x="839788" y="2072708"/>
            <a:ext cx="5157787" cy="3684588"/>
          </a:xfrm>
        </p:spPr>
        <p:txBody>
          <a:bodyPr>
            <a:normAutofit/>
          </a:bodyPr>
          <a:lstStyle/>
          <a:p>
            <a:pPr>
              <a:buFont typeface="Arial" panose="020B0604020202020204" pitchFamily="34" charset="0"/>
              <a:buChar char="•"/>
            </a:pPr>
            <a:r>
              <a:rPr lang="nl-NL" dirty="1" b="1"/>
              <a:t>Workshops en Masterclasses</a:t>
            </a:r>
            <a:r>
              <a:rPr lang="nl-NL" dirty="1"/>
              <a:t>:</a:t>
            </a:r>
            <a:r>
              <a:rPr lang="nl-NL" dirty="1"/>
              <a:t> </a:t>
            </a:r>
            <a:r>
              <a:rPr lang="nl-NL" dirty="1"/>
              <a:t>In aanmerking komen voor het indienen van een aanvraag voor EONS-leeractiviteiten, waaronder onderzoeksworkshops en masterclasses.</a:t>
            </a:r>
          </a:p>
          <a:p>
            <a:pPr>
              <a:buFont typeface="Arial" panose="020B0604020202020204" pitchFamily="34" charset="0"/>
              <a:buChar char="•"/>
            </a:pPr>
            <a:r>
              <a:rPr lang="nl-NL" dirty="1" b="1"/>
              <a:t>Online bronnen</a:t>
            </a:r>
            <a:r>
              <a:rPr lang="nl-NL" dirty="1"/>
              <a:t>:</a:t>
            </a:r>
            <a:r>
              <a:rPr lang="nl-NL" dirty="1"/>
              <a:t> </a:t>
            </a:r>
            <a:r>
              <a:rPr lang="nl-NL" dirty="1"/>
              <a:t>Toegang krijgen tot een schat aan educatief materiaal en het EONS online Nieuwsbriefarchief.</a:t>
            </a:r>
          </a:p>
          <a:p>
            <a:endParaRPr lang="en-GB" dirty="0"/>
          </a:p>
        </p:txBody>
      </p:sp>
      <p:sp>
        <p:nvSpPr>
          <p:cNvPr id="4" name="Tijdelijke aanduiding voor inhoud 3">
            <a:extLst>
              <a:ext uri="{FF2B5EF4-FFF2-40B4-BE49-F238E27FC236}">
                <a16:creationId xmlns:a16="http://schemas.microsoft.com/office/drawing/2014/main" id="{662EA956-ED81-A9C9-FEEE-8C68DCA2F16E}"/>
              </a:ext>
            </a:extLst>
          </p:cNvPr>
          <p:cNvSpPr>
            <a:spLocks noGrp="1"/>
          </p:cNvSpPr>
          <p:nvPr>
            <p:ph type="body" sz="quarter" idx="3"/>
          </p:nvPr>
        </p:nvSpPr>
        <p:spPr>
          <a:xfrm>
            <a:off x="6172200" y="1681163"/>
            <a:ext cx="5183188" cy="823912"/>
          </a:xfrm>
        </p:spPr>
        <p:txBody>
          <a:bodyPr anchor="b">
            <a:normAutofit/>
          </a:bodyPr>
          <a:lstStyle/>
          <a:p>
            <a:r>
              <a:rPr lang="nl-NL" dirty="1" b="0" i="0">
                <a:effectLst/>
              </a:rPr>
              <a:t> </a:t>
            </a:r>
          </a:p>
        </p:txBody>
      </p:sp>
      <p:pic>
        <p:nvPicPr>
          <p:cNvPr id="7" name="Slika 6">
            <a:extLst>
              <a:ext uri="{FF2B5EF4-FFF2-40B4-BE49-F238E27FC236}">
                <a16:creationId xmlns:a16="http://schemas.microsoft.com/office/drawing/2014/main" id="{C797FB31-072D-576B-1CBB-35C35A6F31B6}"/>
              </a:ext>
            </a:extLst>
          </p:cNvPr>
          <p:cNvPicPr>
            <a:picLocks noChangeAspect="1"/>
          </p:cNvPicPr>
          <p:nvPr/>
        </p:nvPicPr>
        <p:blipFill>
          <a:blip r:embed="rId2"/>
          <a:srcRect l="7668" r="8987" b="-1"/>
          <a:stretch/>
        </p:blipFill>
        <p:spPr>
          <a:xfrm>
            <a:off x="7734300" y="3133726"/>
            <a:ext cx="4148136" cy="2948798"/>
          </a:xfrm>
          <a:prstGeom prst="rect">
            <a:avLst/>
          </a:prstGeom>
          <a:noFill/>
        </p:spPr>
      </p:pic>
      <p:pic>
        <p:nvPicPr>
          <p:cNvPr id="9" name="Slika 8">
            <a:extLst>
              <a:ext uri="{FF2B5EF4-FFF2-40B4-BE49-F238E27FC236}">
                <a16:creationId xmlns:a16="http://schemas.microsoft.com/office/drawing/2014/main" id="{A7A7A778-5A6D-94BF-B0AD-889A6F4EF311}"/>
              </a:ext>
            </a:extLst>
          </p:cNvPr>
          <p:cNvPicPr>
            <a:picLocks noChangeAspect="1"/>
          </p:cNvPicPr>
          <p:nvPr/>
        </p:nvPicPr>
        <p:blipFill>
          <a:blip r:embed="rId3"/>
          <a:srcRect l="2821" r="4500"/>
          <a:stretch/>
        </p:blipFill>
        <p:spPr>
          <a:xfrm>
            <a:off x="5997575" y="1405768"/>
            <a:ext cx="2027015" cy="2827265"/>
          </a:xfrm>
          <a:prstGeom prst="rect">
            <a:avLst/>
          </a:prstGeom>
        </p:spPr>
      </p:pic>
      <p:pic>
        <p:nvPicPr>
          <p:cNvPr id="5" name="Slika 2" descr="Slika na kojoj se prikazuje tekst, Font, krug, logotip&#10;&#10;Opis je automatski generiran">
            <a:extLst>
              <a:ext uri="{FF2B5EF4-FFF2-40B4-BE49-F238E27FC236}">
                <a16:creationId xmlns:a16="http://schemas.microsoft.com/office/drawing/2014/main" id="{F96659BD-D981-0A19-DEC0-81E74E0F4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50170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D960-A9AF-F3DD-8AD4-5290C57BAC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666E18-65A5-15F5-DCE8-9B981CC493FB}"/>
              </a:ext>
            </a:extLst>
          </p:cNvPr>
          <p:cNvSpPr>
            <a:spLocks noGrp="1"/>
          </p:cNvSpPr>
          <p:nvPr>
            <p:ph type="title"/>
          </p:nvPr>
        </p:nvSpPr>
        <p:spPr>
          <a:xfrm>
            <a:off x="838200" y="365125"/>
            <a:ext cx="5377543" cy="1325563"/>
          </a:xfrm>
        </p:spPr>
        <p:txBody>
          <a:bodyPr>
            <a:normAutofit/>
          </a:bodyPr>
          <a:lstStyle/>
          <a:p>
            <a:r>
              <a:rPr lang="nl-NL" dirty="1" b="1"/>
              <a:t>Onderzoek en subsidies</a:t>
            </a:r>
          </a:p>
        </p:txBody>
      </p:sp>
      <p:sp>
        <p:nvSpPr>
          <p:cNvPr id="3" name="Tijdelijke aanduiding voor inhoud 2">
            <a:extLst>
              <a:ext uri="{FF2B5EF4-FFF2-40B4-BE49-F238E27FC236}">
                <a16:creationId xmlns:a16="http://schemas.microsoft.com/office/drawing/2014/main" id="{5E0A9047-9155-AC28-904C-FA1DD87F852C}"/>
              </a:ext>
            </a:extLst>
          </p:cNvPr>
          <p:cNvSpPr>
            <a:spLocks noGrp="1"/>
          </p:cNvSpPr>
          <p:nvPr>
            <p:ph sz="half" idx="1"/>
          </p:nvPr>
        </p:nvSpPr>
        <p:spPr/>
        <p:txBody>
          <a:bodyPr>
            <a:normAutofit/>
          </a:bodyPr>
          <a:lstStyle/>
          <a:p>
            <a:pPr>
              <a:buFont typeface="Arial" panose="020B0604020202020204" pitchFamily="34" charset="0"/>
              <a:buChar char="•"/>
            </a:pPr>
            <a:r>
              <a:rPr lang="nl-NL" dirty="1" b="1"/>
              <a:t>Financieringsmogelijkheden</a:t>
            </a:r>
            <a:r>
              <a:rPr lang="nl-NL" dirty="1"/>
              <a:t>:</a:t>
            </a:r>
            <a:r>
              <a:rPr lang="nl-NL" dirty="1"/>
              <a:t> </a:t>
            </a:r>
            <a:r>
              <a:rPr lang="nl-NL" dirty="1"/>
              <a:t>De mogelijkheid krijgen om een aanvraag in te dienen voor EONS-beurzen, subsidies en beurzen ter ondersteuning van onderzoeksinitiatieven.</a:t>
            </a:r>
          </a:p>
          <a:p>
            <a:pPr>
              <a:buFont typeface="Arial" panose="020B0604020202020204" pitchFamily="34" charset="0"/>
              <a:buChar char="•"/>
            </a:pPr>
            <a:r>
              <a:rPr lang="nl-NL" dirty="1" b="1"/>
              <a:t>Samenwerkingsprojecten</a:t>
            </a:r>
            <a:r>
              <a:rPr lang="nl-NL" dirty="1"/>
              <a:t>:</a:t>
            </a:r>
            <a:r>
              <a:rPr lang="nl-NL" dirty="1"/>
              <a:t> </a:t>
            </a:r>
            <a:r>
              <a:rPr lang="nl-NL" dirty="1"/>
              <a:t>Mogelijkheden krijgen om deel te nemen aan onderwijs- en onderzoeksprojecten met collega's uit heel Europa.</a:t>
            </a:r>
          </a:p>
          <a:p>
            <a:endParaRPr lang="en-GB" dirty="0"/>
          </a:p>
        </p:txBody>
      </p:sp>
      <p:pic>
        <p:nvPicPr>
          <p:cNvPr id="1026" name="Picture 2">
            <a:extLst>
              <a:ext uri="{FF2B5EF4-FFF2-40B4-BE49-F238E27FC236}">
                <a16:creationId xmlns:a16="http://schemas.microsoft.com/office/drawing/2014/main" id="{BFBDCD8B-B908-3DE8-0184-5C98B0768C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037498" y="2375375"/>
            <a:ext cx="1408131" cy="2107250"/>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D73C5CDF-F8B2-3505-15E3-0A69FB74F6D3}"/>
              </a:ext>
            </a:extLst>
          </p:cNvPr>
          <p:cNvPicPr>
            <a:picLocks noChangeAspect="1"/>
          </p:cNvPicPr>
          <p:nvPr/>
        </p:nvPicPr>
        <p:blipFill>
          <a:blip r:embed="rId3"/>
          <a:stretch>
            <a:fillRect/>
          </a:stretch>
        </p:blipFill>
        <p:spPr>
          <a:xfrm>
            <a:off x="7489782" y="4381952"/>
            <a:ext cx="2209992" cy="2110923"/>
          </a:xfrm>
          <a:prstGeom prst="rect">
            <a:avLst/>
          </a:prstGeom>
        </p:spPr>
      </p:pic>
      <p:pic>
        <p:nvPicPr>
          <p:cNvPr id="9" name="Slika 8">
            <a:extLst>
              <a:ext uri="{FF2B5EF4-FFF2-40B4-BE49-F238E27FC236}">
                <a16:creationId xmlns:a16="http://schemas.microsoft.com/office/drawing/2014/main" id="{CE4634B8-7058-AE5B-6BEF-AD5E3BAC1B06}"/>
              </a:ext>
            </a:extLst>
          </p:cNvPr>
          <p:cNvPicPr>
            <a:picLocks noChangeAspect="1"/>
          </p:cNvPicPr>
          <p:nvPr/>
        </p:nvPicPr>
        <p:blipFill>
          <a:blip r:embed="rId4"/>
          <a:srcRect t="19120"/>
          <a:stretch/>
        </p:blipFill>
        <p:spPr>
          <a:xfrm>
            <a:off x="6019800" y="2184400"/>
            <a:ext cx="3194626" cy="1904546"/>
          </a:xfrm>
          <a:prstGeom prst="rect">
            <a:avLst/>
          </a:prstGeom>
        </p:spPr>
      </p:pic>
      <p:pic>
        <p:nvPicPr>
          <p:cNvPr id="4" name="Slika 2" descr="Slika na kojoj se prikazuje tekst, Font, krug, logotip&#10;&#10;Opis je automatski generiran">
            <a:extLst>
              <a:ext uri="{FF2B5EF4-FFF2-40B4-BE49-F238E27FC236}">
                <a16:creationId xmlns:a16="http://schemas.microsoft.com/office/drawing/2014/main" id="{43701989-EDCA-DDDB-28E3-CFC08BE63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73724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3581-A07D-F613-A855-FADA49DBF5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2D9D69-C41B-ACE7-1BE5-6FD41B19111C}"/>
              </a:ext>
            </a:extLst>
          </p:cNvPr>
          <p:cNvSpPr>
            <a:spLocks noGrp="1"/>
          </p:cNvSpPr>
          <p:nvPr>
            <p:ph type="title"/>
          </p:nvPr>
        </p:nvSpPr>
        <p:spPr>
          <a:xfrm>
            <a:off x="838200" y="365125"/>
            <a:ext cx="9746129" cy="1325563"/>
          </a:xfrm>
        </p:spPr>
        <p:txBody>
          <a:bodyPr anchor="ctr">
            <a:normAutofit/>
          </a:bodyPr>
          <a:lstStyle/>
          <a:p>
            <a:r>
              <a:rPr lang="nl-NL" dirty="1" b="1"/>
              <a:t>Conferenties en evenementen</a:t>
            </a:r>
          </a:p>
        </p:txBody>
      </p:sp>
      <p:sp>
        <p:nvSpPr>
          <p:cNvPr id="3" name="Tijdelijke aanduiding voor inhoud 2">
            <a:extLst>
              <a:ext uri="{FF2B5EF4-FFF2-40B4-BE49-F238E27FC236}">
                <a16:creationId xmlns:a16="http://schemas.microsoft.com/office/drawing/2014/main" id="{AA1F9EA4-9C45-CCCB-AC01-A516F7B9008B}"/>
              </a:ext>
            </a:extLst>
          </p:cNvPr>
          <p:cNvSpPr>
            <a:spLocks noGrp="1"/>
          </p:cNvSpPr>
          <p:nvPr>
            <p:ph sz="half" idx="1"/>
          </p:nvPr>
        </p:nvSpPr>
        <p:spPr>
          <a:xfrm>
            <a:off x="838200" y="1825625"/>
            <a:ext cx="5181600" cy="3421289"/>
          </a:xfrm>
        </p:spPr>
        <p:txBody>
          <a:bodyPr>
            <a:normAutofit/>
          </a:bodyPr>
          <a:lstStyle/>
          <a:p>
            <a:pPr>
              <a:buFont typeface="Arial" panose="020B0604020202020204" pitchFamily="34" charset="0"/>
              <a:buChar char="•"/>
            </a:pPr>
            <a:r>
              <a:rPr lang="nl-NL" dirty="1" b="1"/>
              <a:t>Verlaagde registratiekosten</a:t>
            </a:r>
            <a:r>
              <a:rPr lang="nl-NL" dirty="1"/>
              <a:t>:</a:t>
            </a:r>
            <a:r>
              <a:rPr lang="nl-NL" dirty="1"/>
              <a:t> </a:t>
            </a:r>
            <a:r>
              <a:rPr lang="nl-NL" dirty="1"/>
              <a:t>Profiteren van kortingstarieven voor EONS-congressen en door EONS goedgekeurde evenementen.</a:t>
            </a:r>
          </a:p>
          <a:p>
            <a:pPr>
              <a:buFont typeface="Arial" panose="020B0604020202020204" pitchFamily="34" charset="0"/>
              <a:buChar char="•"/>
            </a:pPr>
            <a:r>
              <a:rPr lang="nl-NL" dirty="1" b="1"/>
              <a:t>Subsidies voor aanwezigheid</a:t>
            </a:r>
            <a:r>
              <a:rPr lang="nl-NL" dirty="1"/>
              <a:t>:</a:t>
            </a:r>
            <a:r>
              <a:rPr lang="nl-NL" dirty="1"/>
              <a:t> </a:t>
            </a:r>
            <a:r>
              <a:rPr lang="nl-NL" dirty="1"/>
              <a:t>Toegang krijgen tot subsidies voor deelname aan EONS-congressen en goedgekeurde evenementen.</a:t>
            </a:r>
          </a:p>
          <a:p>
            <a:endParaRPr lang="en-GB" dirty="0"/>
          </a:p>
        </p:txBody>
      </p:sp>
      <p:pic>
        <p:nvPicPr>
          <p:cNvPr id="7" name="Rezervirano mjesto sadržaja 6">
            <a:extLst>
              <a:ext uri="{FF2B5EF4-FFF2-40B4-BE49-F238E27FC236}">
                <a16:creationId xmlns:a16="http://schemas.microsoft.com/office/drawing/2014/main" id="{3DC03A1B-68A4-3048-7CB6-E9C46AB62DB3}"/>
              </a:ext>
            </a:extLst>
          </p:cNvPr>
          <p:cNvPicPr>
            <a:picLocks noGrp="1" noChangeAspect="1"/>
          </p:cNvPicPr>
          <p:nvPr>
            <p:ph sz="half" idx="2"/>
          </p:nvPr>
        </p:nvPicPr>
        <p:blipFill>
          <a:blip r:embed="rId2"/>
          <a:stretch>
            <a:fillRect/>
          </a:stretch>
        </p:blipFill>
        <p:spPr>
          <a:xfrm>
            <a:off x="6663479" y="1825625"/>
            <a:ext cx="4199041" cy="4351338"/>
          </a:xfrm>
          <a:noFill/>
        </p:spPr>
      </p:pic>
      <p:pic>
        <p:nvPicPr>
          <p:cNvPr id="4" name="Slika 2" descr="Slika na kojoj se prikazuje tekst, Font, krug, logotip&#10;&#10;Opis je automatski generiran">
            <a:extLst>
              <a:ext uri="{FF2B5EF4-FFF2-40B4-BE49-F238E27FC236}">
                <a16:creationId xmlns:a16="http://schemas.microsoft.com/office/drawing/2014/main" id="{316B2E27-F370-3D8B-4D51-101B52D1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26244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902B-E75E-E1DC-1766-54FB42225A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DFD542-6B37-4B60-54BB-056FD412158F}"/>
              </a:ext>
            </a:extLst>
          </p:cNvPr>
          <p:cNvSpPr>
            <a:spLocks noGrp="1"/>
          </p:cNvSpPr>
          <p:nvPr>
            <p:ph type="title"/>
          </p:nvPr>
        </p:nvSpPr>
        <p:spPr>
          <a:xfrm>
            <a:off x="838201" y="365125"/>
            <a:ext cx="5181600" cy="1325563"/>
          </a:xfrm>
        </p:spPr>
        <p:txBody>
          <a:bodyPr/>
          <a:lstStyle/>
          <a:p>
            <a:r>
              <a:rPr lang="nl-NL" dirty="1" b="1"/>
              <a:t>Lidmaatschapskosten</a:t>
            </a:r>
          </a:p>
        </p:txBody>
      </p:sp>
      <p:sp>
        <p:nvSpPr>
          <p:cNvPr id="3" name="Tijdelijke aanduiding voor inhoud 2">
            <a:extLst>
              <a:ext uri="{FF2B5EF4-FFF2-40B4-BE49-F238E27FC236}">
                <a16:creationId xmlns:a16="http://schemas.microsoft.com/office/drawing/2014/main" id="{D4AC08EC-FC3B-7318-6894-2D0887EEDC36}"/>
              </a:ext>
            </a:extLst>
          </p:cNvPr>
          <p:cNvSpPr>
            <a:spLocks noGrp="1"/>
          </p:cNvSpPr>
          <p:nvPr>
            <p:ph sz="half" idx="1"/>
          </p:nvPr>
        </p:nvSpPr>
        <p:spPr/>
        <p:txBody>
          <a:bodyPr>
            <a:normAutofit lnSpcReduction="10000"/>
          </a:bodyPr>
          <a:lstStyle/>
          <a:p>
            <a:pPr marL="514350" indent="-514350">
              <a:buFont typeface="+mj-lt"/>
              <a:buAutoNum type="alphaLcParenR"/>
            </a:pPr>
            <a:r>
              <a:rPr lang="nl-NL" dirty="1" b="1"/>
              <a:t>Individueel lidmaatschap</a:t>
            </a:r>
            <a:r>
              <a:rPr lang="nl-NL" dirty="1"/>
              <a:t>:</a:t>
            </a:r>
            <a:r>
              <a:rPr lang="nl-NL" dirty="1"/>
              <a:t> </a:t>
            </a:r>
            <a:r>
              <a:rPr lang="nl-NL" dirty="1"/>
              <a:t>Jaarlijkse kost van € 45 voor de periode van januari tot en met december 2024</a:t>
            </a:r>
          </a:p>
          <a:p>
            <a:pPr marL="514350" indent="-514350">
              <a:buFont typeface="+mj-lt"/>
              <a:buAutoNum type="alphaLcParenR"/>
            </a:pPr>
            <a:r>
              <a:rPr lang="nl-NL" dirty="1" b="1"/>
              <a:t>Lidmaatschappen van de Nationale Vereniging</a:t>
            </a:r>
          </a:p>
          <a:p>
            <a:r>
              <a:rPr lang="nl-NL" dirty="1"/>
              <a:t>34 lidmaatschapsverenigingen in heel Europa</a:t>
            </a:r>
          </a:p>
          <a:p>
            <a:r>
              <a:rPr lang="nl-NL" dirty="1"/>
              <a:t>4 verschillende tarieven, zie </a:t>
            </a:r>
            <a:r>
              <a:rPr lang="nl-NL" dirty="1" sz="2400">
                <a:hlinkClick r:id="rId2"/>
              </a:rPr>
              <a:t>www.cancernurse.eu/membership/society-membership-3/</a:t>
            </a:r>
            <a:r>
              <a:rPr lang="nl-NL" dirty="1" sz="2400"/>
              <a:t> </a:t>
            </a:r>
          </a:p>
        </p:txBody>
      </p:sp>
      <p:sp>
        <p:nvSpPr>
          <p:cNvPr id="4" name="Tijdelijke aanduiding voor inhoud 3">
            <a:extLst>
              <a:ext uri="{FF2B5EF4-FFF2-40B4-BE49-F238E27FC236}">
                <a16:creationId xmlns:a16="http://schemas.microsoft.com/office/drawing/2014/main" id="{FF0000EA-28EB-803B-CE2F-413A216325B7}"/>
              </a:ext>
            </a:extLst>
          </p:cNvPr>
          <p:cNvSpPr>
            <a:spLocks noGrp="1"/>
          </p:cNvSpPr>
          <p:nvPr>
            <p:ph sz="half" idx="2"/>
          </p:nvPr>
        </p:nvSpPr>
        <p:spPr/>
        <p:txBody>
          <a:bodyPr/>
          <a:lstStyle/>
          <a:p>
            <a:pPr marL="0" indent="0">
              <a:buNone/>
            </a:pPr>
            <a:r>
              <a:rPr lang="nl-NL" dirty="1" b="1"/>
              <a:t>c) Geassocieerde lidmaatschappen</a:t>
            </a:r>
          </a:p>
          <a:p>
            <a:pPr>
              <a:buFont typeface="Arial" panose="020B0604020202020204" pitchFamily="34" charset="0"/>
              <a:buChar char="•"/>
            </a:pPr>
            <a:r>
              <a:rPr lang="nl-NL" dirty="1"/>
              <a:t>Word lid van het EONS-netwerk voor slechts </a:t>
            </a:r>
            <a:r>
              <a:rPr lang="nl-NL" dirty="1" b="1"/>
              <a:t>€ 275 per jaar</a:t>
            </a:r>
            <a:r>
              <a:rPr lang="nl-NL" dirty="1"/>
              <a:t>!</a:t>
            </a:r>
          </a:p>
          <a:p>
            <a:pPr>
              <a:buFont typeface="Arial" panose="020B0604020202020204" pitchFamily="34" charset="0"/>
              <a:buChar char="•"/>
            </a:pPr>
            <a:r>
              <a:rPr lang="nl-NL" dirty="1"/>
              <a:t>Word vandaag nog lid om de ontwikkeling van oncologieverpleegkundigen te verbeteren en de zichtbaarheid van jouw organisatie te vergroten.</a:t>
            </a:r>
          </a:p>
        </p:txBody>
      </p:sp>
      <p:pic>
        <p:nvPicPr>
          <p:cNvPr id="7" name="Slika 2" descr="Slika na kojoj se prikazuje tekst, Font, krug, logotip&#10;&#10;Opis je automatski generiran">
            <a:extLst>
              <a:ext uri="{FF2B5EF4-FFF2-40B4-BE49-F238E27FC236}">
                <a16:creationId xmlns:a16="http://schemas.microsoft.com/office/drawing/2014/main" id="{00FA39B5-DCC8-EBD2-6838-75B64487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Tree>
    <p:extLst>
      <p:ext uri="{BB962C8B-B14F-4D97-AF65-F5344CB8AC3E}">
        <p14:creationId xmlns:p14="http://schemas.microsoft.com/office/powerpoint/2010/main" val="319620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0B7D2337-4296-0BA7-8C59-8B52B83C4867}"/>
              </a:ext>
            </a:extLst>
          </p:cNvPr>
          <p:cNvSpPr>
            <a:spLocks noGrp="1" noChangeArrowheads="1"/>
          </p:cNvSpPr>
          <p:nvPr>
            <p:ph idx="1"/>
          </p:nvPr>
        </p:nvSpPr>
        <p:spPr bwMode="auto">
          <a:xfrm>
            <a:off x="6448425" y="2323929"/>
            <a:ext cx="5162550" cy="348904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fontAlgn="base">
              <a:spcBef>
                <a:spcPct val="0"/>
              </a:spcBef>
              <a:spcAft>
                <a:spcPts val="600"/>
              </a:spcAft>
              <a:buClrTx/>
              <a:buSzTx/>
              <a:buFontTx/>
              <a:buNone/>
              <a:tabLst/>
            </a:pPr>
            <a:r>
              <a:rPr lang="nl-NL" dirty="1" kumimoji="0" b="0" i="0" u="none" strike="noStrike" cap="none" normalizeH="0" baseline="0">
                <a:ln>
                  <a:noFill/>
                </a:ln>
                <a:effectLst/>
              </a:rPr>
              <a:t>Gepassioneerd over het verder ontwikkelen van je carrière in de oncologieverpleegkunde?</a:t>
            </a:r>
          </a:p>
          <a:p>
            <a:pPr marL="0" marR="0" lvl="0" indent="0" fontAlgn="base">
              <a:spcBef>
                <a:spcPct val="0"/>
              </a:spcBef>
              <a:spcAft>
                <a:spcPts val="600"/>
              </a:spcAft>
              <a:buClrTx/>
              <a:buSzTx/>
              <a:buFontTx/>
              <a:buNone/>
              <a:tabLst/>
            </a:pPr>
            <a:endParaRPr kumimoji="0" lang="en-US" altLang="sr-Latn-RS" b="0" i="0" u="none" strike="noStrike" kern="1200" cap="none" normalizeH="0" baseline="0" dirty="0">
              <a:ln>
                <a:noFill/>
              </a:ln>
              <a:effectLst/>
            </a:endParaRPr>
          </a:p>
          <a:p>
            <a:pPr marL="0" marR="0" lvl="0" indent="0" fontAlgn="base">
              <a:spcBef>
                <a:spcPct val="0"/>
              </a:spcBef>
              <a:spcAft>
                <a:spcPts val="600"/>
              </a:spcAft>
              <a:buClrTx/>
              <a:buSzTx/>
              <a:buFontTx/>
              <a:buNone/>
              <a:tabLst/>
            </a:pPr>
            <a:r>
              <a:rPr lang="nl-NL" dirty="1" kumimoji="0" b="0" i="0" u="none" strike="noStrike" cap="none" normalizeH="0" baseline="0">
                <a:ln>
                  <a:noFill/>
                </a:ln>
                <a:effectLst/>
              </a:rPr>
              <a:t>Word lid van EONS en maak deel uit van een dynamische community die zich inzet voor het verbeteren van kankerzorg in heel Europa.</a:t>
            </a:r>
          </a:p>
        </p:txBody>
      </p:sp>
      <p:pic>
        <p:nvPicPr>
          <p:cNvPr id="1027" name="Picture 3" descr="May be an image of 2 people, people standing and text">
            <a:extLst>
              <a:ext uri="{FF2B5EF4-FFF2-40B4-BE49-F238E27FC236}">
                <a16:creationId xmlns:a16="http://schemas.microsoft.com/office/drawing/2014/main" id="{B2BC877F-5D30-70F9-47BA-8ECE4404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22" b="8292"/>
          <a:stretch/>
        </p:blipFill>
        <p:spPr bwMode="auto">
          <a:xfrm>
            <a:off x="1285875" y="2323929"/>
            <a:ext cx="3848100" cy="3243433"/>
          </a:xfrm>
          <a:prstGeom prst="rect">
            <a:avLst/>
          </a:prstGeom>
          <a:solidFill>
            <a:srgbClr val="FFFFFF"/>
          </a:solidFill>
        </p:spPr>
      </p:pic>
      <p:pic>
        <p:nvPicPr>
          <p:cNvPr id="3" name="Slika 2" descr="Slika na kojoj se prikazuje tekst, Font, krug, logotip&#10;&#10;Opis je automatski generiran">
            <a:extLst>
              <a:ext uri="{FF2B5EF4-FFF2-40B4-BE49-F238E27FC236}">
                <a16:creationId xmlns:a16="http://schemas.microsoft.com/office/drawing/2014/main" id="{26C922F6-AE85-7FCA-54B8-D595B9CAD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86" y="427180"/>
            <a:ext cx="1204743" cy="1196435"/>
          </a:xfrm>
          <a:prstGeom prst="rect">
            <a:avLst/>
          </a:prstGeom>
        </p:spPr>
      </p:pic>
      <p:sp>
        <p:nvSpPr>
          <p:cNvPr id="7" name="Rectangle 1">
            <a:extLst>
              <a:ext uri="{FF2B5EF4-FFF2-40B4-BE49-F238E27FC236}">
                <a16:creationId xmlns:a16="http://schemas.microsoft.com/office/drawing/2014/main" id="{C61B2C32-803A-ACB7-A86F-711DAAF1D678}"/>
              </a:ext>
            </a:extLst>
          </p:cNvPr>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lang="nl-NL" dirty="1" kumimoji="0" b="1" i="0" u="none" strike="noStrike" cap="none" normalizeH="0" baseline="0">
                <a:ln>
                  <a:noFill/>
                </a:ln>
                <a:effectLst/>
              </a:rPr>
              <a:t>Waarom lid worden van EONS?</a:t>
            </a:r>
          </a:p>
        </p:txBody>
      </p:sp>
    </p:spTree>
    <p:extLst>
      <p:ext uri="{BB962C8B-B14F-4D97-AF65-F5344CB8AC3E}">
        <p14:creationId xmlns:p14="http://schemas.microsoft.com/office/powerpoint/2010/main" val="15799452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ED44984-DB9C-44D0-BA69-AB7145865259}" vid="{818E343E-DBE0-4AE9-9085-7289CA814ED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44c0a5-7a46-4dbb-aece-36cc4bfb893e">
      <UserInfo>
        <DisplayName/>
        <AccountId xsi:nil="true"/>
        <AccountType/>
      </UserInfo>
    </SharedWithUsers>
    <MediaLengthInSeconds xmlns="dce80448-06e4-4e9e-b998-d51f843137d2" xsi:nil="true"/>
    <lcf76f155ced4ddcb4097134ff3c332f xmlns="dce80448-06e4-4e9e-b998-d51f843137d2">
      <Terms xmlns="http://schemas.microsoft.com/office/infopath/2007/PartnerControls"/>
    </lcf76f155ced4ddcb4097134ff3c332f>
    <TaxCatchAll xmlns="ee44c0a5-7a46-4dbb-aece-36cc4bfb89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8D076B0760946AECAAF9BEB2A628F" ma:contentTypeVersion="14" ma:contentTypeDescription="Create a new document." ma:contentTypeScope="" ma:versionID="0fc1cc7665b27a16abdf9574e3750608">
  <xsd:schema xmlns:xsd="http://www.w3.org/2001/XMLSchema" xmlns:xs="http://www.w3.org/2001/XMLSchema" xmlns:p="http://schemas.microsoft.com/office/2006/metadata/properties" xmlns:ns2="dce80448-06e4-4e9e-b998-d51f843137d2" xmlns:ns3="ee44c0a5-7a46-4dbb-aece-36cc4bfb893e" targetNamespace="http://schemas.microsoft.com/office/2006/metadata/properties" ma:root="true" ma:fieldsID="30640f50eb8e9646ac4e9477cc293e5f" ns2:_="" ns3:_="">
    <xsd:import namespace="dce80448-06e4-4e9e-b998-d51f843137d2"/>
    <xsd:import namespace="ee44c0a5-7a46-4dbb-aece-36cc4bfb89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80448-06e4-4e9e-b998-d51f84313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7c40972-8a4f-4160-9e22-f885e5a7400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4c0a5-7a46-4dbb-aece-36cc4bfb89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d90679-37b5-4718-8279-3b38310e5da7}" ma:internalName="TaxCatchAll" ma:showField="CatchAllData" ma:web="ee44c0a5-7a46-4dbb-aece-36cc4bfb8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38D9A-D1F4-4C78-A888-184EED13AC91}">
  <ds:schemaRefs>
    <ds:schemaRef ds:uri="http://schemas.openxmlformats.org/package/2006/metadata/core-properties"/>
    <ds:schemaRef ds:uri="http://www.w3.org/XML/1998/namespace"/>
    <ds:schemaRef ds:uri="81ab3ab0-f3f2-429f-bb88-39937a59c054"/>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ddccc977-beeb-4e9e-9da4-7a6ff210f83a"/>
    <ds:schemaRef ds:uri="http://schemas.microsoft.com/office/2006/metadata/properties"/>
  </ds:schemaRefs>
</ds:datastoreItem>
</file>

<file path=customXml/itemProps2.xml><?xml version="1.0" encoding="utf-8"?>
<ds:datastoreItem xmlns:ds="http://schemas.openxmlformats.org/officeDocument/2006/customXml" ds:itemID="{0CA32A12-B34A-46B8-8E14-73A4564F82EF}"/>
</file>

<file path=customXml/itemProps3.xml><?xml version="1.0" encoding="utf-8"?>
<ds:datastoreItem xmlns:ds="http://schemas.openxmlformats.org/officeDocument/2006/customXml" ds:itemID="{01C911D5-C57B-4CFD-A9B7-CF3F9D2B7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TotalTime>
  <Words>621</Words>
  <Application>Microsoft Macintosh PowerPoint</Application>
  <PresentationFormat>Širokoúhlá obrazovka</PresentationFormat>
  <Paragraphs>62</Paragraphs>
  <Slides>13</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13</vt:i4>
      </vt:variant>
    </vt:vector>
  </HeadingPairs>
  <TitlesOfParts>
    <vt:vector size="22" baseType="lpstr">
      <vt:lpstr>Arial</vt:lpstr>
      <vt:lpstr>Arial Narrow</vt:lpstr>
      <vt:lpstr>Calibri</vt:lpstr>
      <vt:lpstr>Calibri Light</vt:lpstr>
      <vt:lpstr>Real Text</vt:lpstr>
      <vt:lpstr>Source Sans Pro</vt:lpstr>
      <vt:lpstr>Times New Roman</vt:lpstr>
      <vt:lpstr>Wingdings</vt:lpstr>
      <vt:lpstr>Kantoorthema</vt:lpstr>
      <vt:lpstr>Prezentace aplikace PowerPoint</vt:lpstr>
      <vt:lpstr>WHO WE ARE </vt:lpstr>
      <vt:lpstr>Benefits of EONS Membership</vt:lpstr>
      <vt:lpstr>Our Members Can…</vt:lpstr>
      <vt:lpstr>Educational Opportunities</vt:lpstr>
      <vt:lpstr>Research and Grants</vt:lpstr>
      <vt:lpstr>Conferences and Events</vt:lpstr>
      <vt:lpstr>Membership Fees</vt:lpstr>
      <vt:lpstr>Why to Join EONS?</vt:lpstr>
      <vt:lpstr>Key messages from our members </vt:lpstr>
      <vt:lpstr>How to Join EONS</vt:lpstr>
      <vt:lpstr>Partner Collaboration</vt:lpstr>
      <vt:lpstr>Conclusion and 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 Munter</dc:creator>
  <cp:lastModifiedBy>Iveta Nohavova</cp:lastModifiedBy>
  <cp:revision>33</cp:revision>
  <dcterms:created xsi:type="dcterms:W3CDTF">2023-10-16T18:58:40Z</dcterms:created>
  <dcterms:modified xsi:type="dcterms:W3CDTF">2024-12-16T12:21:18Z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0x0101000708D076B0760946AECAAF9BEB2A628F</vt:lpwstr>
  </property>
  <property fmtid="{D5CDD505-2E9C-101B-9397-08002B2CF9AE}" pid="3" name="Order">
    <vt:r8>15359600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