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nn-NO" b="1"/>
            <a:t>Oversikt:</a:t>
          </a:r>
          <a:r>
            <a:rPr lang="nn-NO"/>
            <a:t> European Oncology Nursing Society (EONS) er dedikert til å støtte og utvikle kreftsykepleie over hele Europa.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nn-NO" b="1"/>
            <a:t>Oppdrag</a:t>
          </a:r>
          <a:r>
            <a:rPr lang="nn-NO"/>
            <a:t>: Å forbedre kvaliteten på kreftomsorg gjennom utdanning, forskning og lederskap.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nn-NO" b="1"/>
            <a:t>Profesjonell utvikling:</a:t>
          </a:r>
          <a:r>
            <a:rPr lang="nn-NO"/>
            <a:t> Tilgang til utdanningsressurser og verksteder for å fremme karrieren din.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nn-NO" b="1"/>
            <a:t>Muligheter for nettverksbygging:</a:t>
          </a:r>
          <a:r>
            <a:rPr lang="nn-NO"/>
            <a:t> Få kontakt med et omfattende nettverk av kreftsykepleiere over hele Europa.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nn-NO" b="1"/>
            <a:t>Bli med i komiteer og arbeidsgrupper:</a:t>
          </a:r>
          <a:r>
            <a:rPr lang="nn-NO"/>
            <a:t> Delta i komiteer og arbeidsgrupper for å forme fremtiden til yrket.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nn-NO" b="1"/>
            <a:t>Få tilgang til banebrytende utdanning, forskning og ressurser skreddersydd for kreftsykepleiere.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nn-NO" b="1"/>
            <a:t>Bygg nettverk med eksperter og fagfeller for å dele kunnskap og beste praksis.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nn-NO" b="1"/>
            <a:t>Form fremtiden til kreftomsorg gjennom påvirkning og muligheter for faglig utvikling.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nn-NO" b="1"/>
            <a:t>Styrk deg selv. Styrk pasientene dine. </a:t>
          </a:r>
        </a:p>
        <a:p>
          <a:r>
            <a:rPr lang="nn-NO" b="1"/>
            <a:t>Sammen utgjør vi en forskjell.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nn-NO" b="1"/>
            <a:t>Vær endringen </a:t>
          </a:r>
          <a:br>
            <a:rPr lang="nn-NO" b="1"/>
          </a:br>
          <a:r>
            <a:rPr lang="nn-NO" b="1"/>
            <a:t>innen kreftsykepleie – bli medlem av EONS i dag!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900" b="1" kern="1200"/>
            <a:t>Oversikt:</a:t>
          </a:r>
          <a:r>
            <a:rPr lang="nn-NO" sz="2900" kern="1200"/>
            <a:t> European Oncology Nursing Society (EONS) er dedikert til å støtte og utvikle kreftsykepleie over hele Europa.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900" b="1" kern="1200"/>
            <a:t>Oppdrag</a:t>
          </a:r>
          <a:r>
            <a:rPr lang="nn-NO" sz="2900" kern="1200"/>
            <a:t>: Å forbedre kvaliteten på kreftomsorg gjennom utdanning, forskning og lederskap.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500" b="1" kern="1200"/>
            <a:t>Profesjonell utvikling:</a:t>
          </a:r>
          <a:r>
            <a:rPr lang="nn-NO" sz="2500" kern="1200"/>
            <a:t> Tilgang til utdanningsressurser og verksteder for å fremme karrieren din.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500" b="1" kern="1200"/>
            <a:t>Muligheter for nettverksbygging:</a:t>
          </a:r>
          <a:r>
            <a:rPr lang="nn-NO" sz="2500" kern="1200"/>
            <a:t> Få kontakt med et omfattende nettverk av kreftsykepleiere over hele Europa.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500" b="1" kern="1200"/>
            <a:t>Bli med i komiteer og arbeidsgrupper:</a:t>
          </a:r>
          <a:r>
            <a:rPr lang="nn-NO" sz="2500" kern="1200"/>
            <a:t> Delta i komiteer og arbeidsgrupper for å forme fremtiden til yrket.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1" kern="1200"/>
            <a:t>Få tilgang til banebrytende utdanning, forskning og ressurser skreddersydd for kreftsykepleiere.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1" kern="1200"/>
            <a:t>Bygg nettverk med eksperter og fagfeller for å dele kunnskap og beste praksis.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1" kern="1200"/>
            <a:t>Form fremtiden til kreftomsorg gjennom påvirkning og muligheter for faglig utvikling.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1" kern="1200"/>
            <a:t>Styrk deg selv. Styrk pasientene dine.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1" kern="1200"/>
            <a:t>Sammen utgjør vi en forskjell.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200" b="1" kern="1200"/>
            <a:t>Vær endringen </a:t>
          </a:r>
          <a:br>
            <a:rPr lang="nn-NO" sz="1200" b="1" kern="1200"/>
          </a:br>
          <a:r>
            <a:rPr lang="nn-NO" sz="1200" b="1" kern="1200"/>
            <a:t>innen kreftsykepleie – bli medlem av EONS i dag!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303874" y="3322389"/>
            <a:ext cx="294677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nn-NO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Slutt deg til oss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nn-NO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nn-NO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nn-NO" b="1"/>
              <a:t>Nøkkelmeldinger fra medlemmene våre</a:t>
            </a:r>
            <a:br>
              <a:rPr lang="nn-NO" b="1"/>
            </a:br>
            <a:endParaRPr lang="nn-NO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nn-NO" b="1"/>
              <a:t>Hvordan bli medlem av EONS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n-NO" sz="7400"/>
              <a:t>Søknadsprosess: Fullfør det elektroniske søknadsskjemaet som er tilgjengelig på nettstedet til EONS:</a:t>
            </a:r>
          </a:p>
          <a:p>
            <a:pPr marL="457200" lvl="1" indent="0">
              <a:buNone/>
            </a:pPr>
            <a:r>
              <a:rPr lang="nn-NO"/>
              <a:t>A. Enkeltpersoner</a:t>
            </a:r>
            <a:r>
              <a:rPr lang="nn-NO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n-NO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nn-NO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n-NO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nn-NO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nn-NO"/>
              <a:t>B. Nasjonal forening </a:t>
            </a:r>
            <a:r>
              <a:rPr lang="nn-NO" sz="7200">
                <a:sym typeface="Wingdings" panose="05000000000000000000" pitchFamily="2" charset="2"/>
              </a:rPr>
              <a:t></a:t>
            </a:r>
            <a:r>
              <a:rPr lang="nn-NO">
                <a:hlinkClick r:id="rId3"/>
              </a:rPr>
              <a:t>https://docs.google.com/forms/d/e/1FAIpQLScL80zcgkGAe3-sHmTs5cbCHkCdFHgHYtcWAUKy3g4r1akkhg/viewform</a:t>
            </a:r>
            <a:r>
              <a:rPr lang="nn-NO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nn-NO"/>
              <a:t>C. Partner </a:t>
            </a:r>
            <a:r>
              <a:rPr lang="nn-NO" sz="7200">
                <a:sym typeface="Wingdings" panose="05000000000000000000" pitchFamily="2" charset="2"/>
              </a:rPr>
              <a:t></a:t>
            </a:r>
            <a:r>
              <a:rPr lang="nn-NO">
                <a:hlinkClick r:id="rId4"/>
              </a:rPr>
              <a:t>https://docs.google.com/forms/d/e/1FAIpQLSdJ6MpXpFLHa8bBkWaU-b3s7wPIk097DWOROCfnxJ4u-9VvOg/viewform</a:t>
            </a:r>
            <a:r>
              <a:rPr lang="nn-NO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nn-NO" sz="7400" b="1"/>
              <a:t>Betalingsinstruksjoner:</a:t>
            </a:r>
            <a:r>
              <a:rPr lang="nn-NO" sz="7400"/>
              <a:t> Følg de oppgitte retningslinjene for å levere medlemskapsavgiften din i tide.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nn-NO" sz="6000"/>
              <a:t>Forny medlemskapet ditt for 2025 innen 31. januar 2025 på</a:t>
            </a:r>
          </a:p>
          <a:p>
            <a:pPr marL="0" indent="0" algn="ctr">
              <a:buNone/>
            </a:pPr>
            <a:r>
              <a:rPr lang="nn-NO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nn-NO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nn-NO" b="1"/>
              <a:t>Partnersamarbeid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/>
              <a:t>EONS samarbeider </a:t>
            </a:r>
            <a:r>
              <a:rPr lang="nn-NO" sz="2400"/>
              <a:t>med et mangfoldig utvalg av partnere for å fremme kreftsykepleie over hele Europa. </a:t>
            </a:r>
          </a:p>
          <a:p>
            <a:pPr marL="0" indent="0">
              <a:buNone/>
            </a:pPr>
            <a:r>
              <a:rPr lang="nn-NO" sz="2400"/>
              <a:t>Disse partnerskapene omfatter profesjonelle organisasjoner, helseinstitusjoner, akademiske miljøer og industriinteressenter, alle dedikerte til å forbedre kreftsykepleiepraksis, utdanning, forskning og retningslinjer.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nn-NO" b="1"/>
              <a:t>Konklusjon og handlingsoppfordring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nn-NO" sz="2400" b="1"/>
              <a:t>Bli med i et dynamisk fellesskap:</a:t>
            </a:r>
            <a:r>
              <a:rPr lang="nn-NO" sz="2400"/>
              <a:t> Bli en del av et dynamisk nettverk dedikert til fremragenhet innen kreftsykepleie.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nn-NO" sz="2400" b="1"/>
              <a:t>Forbedre karrieren din:</a:t>
            </a:r>
            <a:r>
              <a:rPr lang="nn-NO" sz="2400"/>
              <a:t> Dra nytte av de mange fordelene ved et EONS-medlemskap for å fremme den profesjonelle reisen din.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nn-NO" sz="2400" b="1"/>
              <a:t>Bli involvert:</a:t>
            </a:r>
            <a:r>
              <a:rPr lang="nn-NO" sz="2400"/>
              <a:t> Besøk </a:t>
            </a:r>
            <a:r>
              <a:rPr lang="nn-NO" sz="2400">
                <a:hlinkClick r:id="rId2"/>
              </a:rPr>
              <a:t>nettstedet til EONS</a:t>
            </a:r>
            <a:r>
              <a:rPr lang="nn-NO" sz="2400"/>
              <a:t> for å lære mer og påbegynne søknaden om medlemskap i dag.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nn-NO" b="1"/>
              <a:t>HVEM VI ER</a:t>
            </a:r>
            <a:r>
              <a:rPr lang="nn-NO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nn-NO" b="1"/>
              <a:t>Fordeler ved et EONS-medlemskap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nn-NO" b="1"/>
              <a:t>Medlemmene våre kan…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n-NO" b="1"/>
              <a:t>Utdanningsmuligheter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n-NO" b="1"/>
              <a:t>Verksteder og mesterklasser:</a:t>
            </a:r>
            <a:r>
              <a:rPr lang="nn-NO"/>
              <a:t> Kvalifikasjon for å søke om læringsaktivitetene til EONS, inkludert forskningsverksteder og mesterklasser.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b="1"/>
              <a:t>Ressurser på nettet:</a:t>
            </a:r>
            <a:r>
              <a:rPr lang="nn-NO"/>
              <a:t> Tilgang til et vell av opplæringsmateriale og EONS sitt nettarkiv for nyhetsbrev.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nn-NO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nn-NO" b="1"/>
              <a:t>Forskning og tilskudd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n-NO" b="1"/>
              <a:t>Finansieringsmuligheter:</a:t>
            </a:r>
            <a:r>
              <a:rPr lang="nn-NO"/>
              <a:t> Kvalifikasjon for å søke om EONS-priser, tilskudd og stipendiat for å støtte forskningsinitiativene dine.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b="1"/>
              <a:t>Samarbeidsprosjekter:</a:t>
            </a:r>
            <a:r>
              <a:rPr lang="nn-NO"/>
              <a:t> Muligheter til å delta i utdannings- og forskningsprosjekter sammen med fagfeller fra hele Europa.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nn-NO" b="1"/>
              <a:t>Konferanser og arrangementer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n-NO" b="1"/>
              <a:t>Reduserte registreringsavgifter:</a:t>
            </a:r>
            <a:r>
              <a:rPr lang="nn-NO"/>
              <a:t> Dra nytte av rabatterte priser for kongresser og arrangementer støttet av EONS.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 b="1"/>
              <a:t>Tilskudd for deltakelse:</a:t>
            </a:r>
            <a:r>
              <a:rPr lang="nn-NO"/>
              <a:t> Mulighet til å søke tilskudd for deltakelse på kongresser og arrangementer støttet av EONS.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nn-NO" b="1"/>
              <a:t>Medlemskapsavgifter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nn-NO" b="1"/>
              <a:t>a) Individuelt medlemskap:</a:t>
            </a:r>
            <a:r>
              <a:rPr lang="nn-NO"/>
              <a:t> Årsavgift på €45 for perioden januar til desember 2024</a:t>
            </a:r>
          </a:p>
          <a:p>
            <a:pPr marL="514350" indent="-514350">
              <a:buFont typeface="+mj-lt"/>
              <a:buAutoNum type="alphaLcParenR"/>
            </a:pPr>
            <a:r>
              <a:rPr lang="nn-NO" b="1"/>
              <a:t>b) Nasjonale foreningsmedlemskap</a:t>
            </a:r>
          </a:p>
          <a:p>
            <a:r>
              <a:rPr lang="nn-NO"/>
              <a:t>34 medlemsforeninger over hele Europa</a:t>
            </a:r>
          </a:p>
          <a:p>
            <a:r>
              <a:rPr lang="nn-NO"/>
              <a:t>4 ulike satser er tilgjengelige på </a:t>
            </a:r>
            <a:r>
              <a:rPr lang="nn-NO" sz="2400">
                <a:hlinkClick r:id="rId2"/>
              </a:rPr>
              <a:t>www.cancernurse.eu/membership/society-membership-3/</a:t>
            </a:r>
            <a:r>
              <a:rPr lang="nn-NO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b="1"/>
              <a:t>c) Partnermedlemskap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/>
              <a:t>Bli en del av EONS-nettverket for så lite som </a:t>
            </a:r>
            <a:r>
              <a:rPr lang="nn-NO" b="1"/>
              <a:t>€275 per år</a:t>
            </a:r>
            <a:r>
              <a:rPr lang="nn-NO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n-NO"/>
              <a:t>Bli medlem i dag for å fremme utviklingen innen kreftsykepleie og styrke synligheten til organisasjonen din.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n-NO" b="0" i="0" u="none" strike="noStrike" cap="none" normalizeH="0" baseline="0">
                <a:ln>
                  <a:noFill/>
                </a:ln>
                <a:effectLst/>
              </a:rPr>
              <a:t>Er du lidenskapelig opptatt av å fremme karrieren din innen kreftsykepleie?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n-NO" b="0" i="0" u="none" strike="noStrike" cap="none" normalizeH="0" baseline="0">
                <a:ln>
                  <a:noFill/>
                </a:ln>
                <a:effectLst/>
              </a:rPr>
              <a:t>Meld deg inn i EONS og bli en del av et dynamisk fellesskap dedikert til å forbedre kreftomsorgen over hele Europa.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n-NO" b="1" i="0" u="none" strike="noStrike" cap="none" normalizeH="0" baseline="0">
                <a:ln>
                  <a:noFill/>
                </a:ln>
                <a:effectLst/>
              </a:rPr>
              <a:t>Hvorfor bli med i EONS?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Props1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8698C9-CE52-4427-B06E-5E389D169A37}"/>
</file>

<file path=customXml/itemProps3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633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HVEM VI ER </vt:lpstr>
      <vt:lpstr>Fordeler ved et EONS-medlemskap</vt:lpstr>
      <vt:lpstr>Medlemmene våre kan…</vt:lpstr>
      <vt:lpstr>Utdanningsmuligheter</vt:lpstr>
      <vt:lpstr>Forskning og tilskudd</vt:lpstr>
      <vt:lpstr>Konferanser og arrangementer</vt:lpstr>
      <vt:lpstr>Medlemskapsavgifter</vt:lpstr>
      <vt:lpstr>Hvorfor bli med i EONS?</vt:lpstr>
      <vt:lpstr>Nøkkelmeldinger fra medlemmene våre </vt:lpstr>
      <vt:lpstr>Hvordan bli medlem av EONS</vt:lpstr>
      <vt:lpstr>Partnersamarbeid</vt:lpstr>
      <vt:lpstr>Konklusjon og handlingsoppfordring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2024-12-27T14:57:46Z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