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pt-PT" b="1"/>
            <a:t>Visão geral</a:t>
          </a:r>
          <a:r>
            <a:rPr lang="pt-PT"/>
            <a:t>: A Sociedade Europeia de Enfermagem Oncológica (EONS) dedica-se ao apoio e desenvolvimento da enfermagem oncológica na Europa.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pt-PT" b="1"/>
            <a:t>Missão</a:t>
          </a:r>
          <a:r>
            <a:rPr lang="pt-PT"/>
            <a:t>: Melhorar a qualidade do tratamento do cancro por meio de formação, pesquisa e liderança.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pt-PT" b="1"/>
            <a:t>Desenvolvimento profissional</a:t>
          </a:r>
          <a:r>
            <a:rPr lang="pt-PT"/>
            <a:t>: Acesso a recursos educacionais e seminários para progredir na sua carreira.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pt-PT" b="1"/>
            <a:t>Oportunidades de contacto profissional</a:t>
          </a:r>
          <a:r>
            <a:rPr lang="pt-PT"/>
            <a:t>: Junte-se a uma ampla rede de profissionais de enfermagem oncológica da toda a Europa.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pt-PT" b="1"/>
            <a:t>Junte-se a comités e grupos de trabalho</a:t>
          </a:r>
          <a:r>
            <a:rPr lang="pt-PT"/>
            <a:t>: Participe em comités e grupos de trabalho que moldam o futuro da profissão.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pt-PT" b="1"/>
            <a:t>Aceda a formação, investigação e recursos personalizados para enfermeiros oncologistas.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pt-PT" b="1"/>
            <a:t>Estabeleça uma rede de contactos com especialistas e colegas para compartilhar conhecimento e melhores práticas.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pt-PT" b="1"/>
            <a:t>Molde o futuro do tratamento do cancro por meio de promoção de causas e oportunidades de desenvolvimento profissional.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pt-PT" b="1"/>
            <a:t>Fortaleça-se. Fortaleça os seus pacientes. </a:t>
          </a:r>
        </a:p>
        <a:p>
          <a:r>
            <a:rPr lang="pt-PT" b="1"/>
            <a:t>Juntos fazemos a diferença.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pt-PT" b="1"/>
            <a:t>Seja a mudança</a:t>
          </a:r>
          <a:br>
            <a:rPr lang="pt-PT" b="1"/>
          </a:br>
          <a:r>
            <a:rPr lang="pt-PT" b="1"/>
            <a:t>na enfermagem oncológica — Junte-se à EONS hoje!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/>
            <a:t>Visão geral</a:t>
          </a:r>
          <a:r>
            <a:rPr lang="pt-PT" sz="2800" kern="1200"/>
            <a:t>: A Sociedade Europeia de Enfermagem Oncológica (EONS) dedica-se ao apoio e desenvolvimento da enfermagem oncológica na Europa.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/>
            <a:t>Missão</a:t>
          </a:r>
          <a:r>
            <a:rPr lang="pt-PT" sz="2800" kern="1200"/>
            <a:t>: Melhorar a qualidade do tratamento do cancro por meio de formação, pesquisa e liderança.</a:t>
          </a:r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/>
            <a:t>Desenvolvimento profissional</a:t>
          </a:r>
          <a:r>
            <a:rPr lang="pt-PT" sz="2500" kern="1200"/>
            <a:t>: Acesso a recursos educacionais e seminários para progredir na sua carreira.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/>
            <a:t>Oportunidades de contacto profissional</a:t>
          </a:r>
          <a:r>
            <a:rPr lang="pt-PT" sz="2500" kern="1200"/>
            <a:t>: Junte-se a uma ampla rede de profissionais de enfermagem oncológica da toda a Europa.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500" b="1" kern="1200"/>
            <a:t>Junte-se a comités e grupos de trabalho</a:t>
          </a:r>
          <a:r>
            <a:rPr lang="pt-PT" sz="2500" kern="1200"/>
            <a:t>: Participe em comités e grupos de trabalho que moldam o futuro da profissão.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/>
            <a:t>Aceda a formação, investigação e recursos personalizados para enfermeiros oncologistas.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/>
            <a:t>Estabeleça uma rede de contactos com especialistas e colegas para compartilhar conhecimento e melhores práticas.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/>
            <a:t>Molde o futuro do tratamento do cancro por meio de promoção de causas e oportunidades de desenvolvimento profissional.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/>
            <a:t>Fortaleça-se. Fortaleça os seus pacientes.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/>
            <a:t>Juntos fazemos a diferença.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/>
            <a:t>Seja a mudança</a:t>
          </a:r>
          <a:br>
            <a:rPr lang="pt-PT" sz="1200" b="1" kern="1200"/>
          </a:br>
          <a:r>
            <a:rPr lang="pt-PT" sz="1200" b="1" kern="1200"/>
            <a:t>na enfermagem oncológica — Junte-se à EONS hoje!</a:t>
          </a:r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27/12/2024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docs.google.com/forms/d/e/1FAIpQLSdj0vwtdKmS8UDs62GEiRa7iu8uHMCm4Q2Wm2SSmpCCB8bIhA/viewfor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cancernurse.eu/membership/" TargetMode="External"/><Relationship Id="rId4" Type="http://schemas.openxmlformats.org/officeDocument/2006/relationships/hyperlink" Target="https://docs.google.com/forms/d/e/1FAIpQLSdJ6MpXpFLHa8bBkWaU-b3s7wPIk097DWOROCfnxJ4u-9VvOg/viewfor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ancernurse.e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ancernurse.eu/membership/society-membership-3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303874" y="3322389"/>
            <a:ext cx="294677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pt-PT" sz="7632" dirty="0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Junte-se a nós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pt-PT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pt-PT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pt-PT" b="1"/>
              <a:t>Principais mensagens dos nossos membros</a:t>
            </a:r>
            <a:br>
              <a:rPr lang="pt-PT" b="1"/>
            </a:br>
            <a:endParaRPr lang="pt-PT" b="1"/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pt-PT" b="1"/>
              <a:t>Aderir à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pt-PT" sz="7400" b="1"/>
              <a:t>Processo de inscrição</a:t>
            </a:r>
            <a:r>
              <a:rPr lang="pt-PT" sz="7400"/>
              <a:t>: Preencha o formulário de inscrição em linha disponível no site da EONS:</a:t>
            </a:r>
          </a:p>
          <a:p>
            <a:pPr marL="457200" lvl="1" indent="0">
              <a:buNone/>
            </a:pPr>
            <a:r>
              <a:rPr lang="pt-PT" sz="7200"/>
              <a:t>A. Indivíduos</a:t>
            </a:r>
            <a:r>
              <a:rPr lang="pt-PT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pt-PT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PT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pt-PT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pt-PT" sz="7200"/>
              <a:t>B. Sociedade nacional </a:t>
            </a:r>
            <a:r>
              <a:rPr lang="pt-PT" sz="7200">
                <a:sym typeface="Wingdings" panose="05000000000000000000" pitchFamily="2" charset="2"/>
              </a:rPr>
              <a:t></a:t>
            </a:r>
            <a:r>
              <a:rPr lang="pt-PT" sz="7200"/>
              <a:t> </a:t>
            </a:r>
            <a:r>
              <a:rPr lang="pt-PT" sz="4000">
                <a:hlinkClick r:id="rId3"/>
              </a:rPr>
              <a:t>https://docs.google.com/forms/d/e/1FAIpQLScL80zcgkGAe3-sHmTs5cbCHkCdFHgHYtcWAUKy3g4r1akkhg/viewform</a:t>
            </a:r>
            <a:r>
              <a:rPr lang="pt-PT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pt-PT" sz="7200"/>
              <a:t>C. Associado </a:t>
            </a:r>
            <a:r>
              <a:rPr lang="pt-PT" sz="7200">
                <a:sym typeface="Wingdings" panose="05000000000000000000" pitchFamily="2" charset="2"/>
              </a:rPr>
              <a:t></a:t>
            </a:r>
            <a:r>
              <a:rPr lang="pt-PT" sz="4000"/>
              <a:t> </a:t>
            </a:r>
            <a:r>
              <a:rPr lang="pt-PT" sz="4000">
                <a:hlinkClick r:id="rId4"/>
              </a:rPr>
              <a:t>https://docs.google.com/forms/d/e/1FAIpQLSdJ6MpXpFLHa8bBkWaU-b3s7wPIk097DWOROCfnxJ4u-9VvOg/viewform</a:t>
            </a:r>
            <a:r>
              <a:rPr lang="pt-PT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pt-PT" sz="7400" b="1"/>
              <a:t>Instruções de pagamento</a:t>
            </a:r>
            <a:r>
              <a:rPr lang="pt-PT" sz="7400"/>
              <a:t>: Siga as diretrizes fornecidas para pagamento imediato da sua taxa de subscrição.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pt-PT" sz="6000"/>
              <a:t>Renove a sua subscrição para 2025 até 31 de janeiro de 2025 em</a:t>
            </a:r>
          </a:p>
          <a:p>
            <a:pPr marL="0" indent="0" algn="ctr">
              <a:buNone/>
            </a:pPr>
            <a:r>
              <a:rPr lang="pt-PT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pt-PT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pt-PT" b="1"/>
              <a:t>Parcerias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/>
              <a:t>A EONS colabora </a:t>
            </a:r>
            <a:r>
              <a:rPr lang="pt-PT" sz="2400"/>
              <a:t>com uma gama diversificada de parceiros para promover a enfermagem oncológica em toda a Europa. </a:t>
            </a:r>
          </a:p>
          <a:p>
            <a:pPr marL="0" indent="0">
              <a:buNone/>
            </a:pPr>
            <a:r>
              <a:rPr lang="pt-PT" sz="2400"/>
              <a:t>Essas parcerias abrangem organizações profissionais, instituições de saúde, entidades académicas e partes interessadas da indústria, todas dedicadas a aprimorar a prática, a educação, a pesquisa e as políticas de enfermagem na área de cancro.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pt-PT" b="1"/>
              <a:t>Conclusão e apelo à acção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PT" sz="2400" b="1"/>
              <a:t>Junte-se a uma comunidade vibrante</a:t>
            </a:r>
            <a:r>
              <a:rPr lang="pt-PT" sz="2400"/>
              <a:t>: Faça parte de uma rede dinâmica dedicada à excelência na área de enfermagem oncológica.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pt-PT" sz="2400" b="1"/>
              <a:t>Reforce a sua carreira</a:t>
            </a:r>
            <a:r>
              <a:rPr lang="pt-PT" sz="2400"/>
              <a:t>: Aproveite os diversos benefícios da subscrição à EONS para progredir no seu caminho profissional.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pt-PT" sz="2400" b="1"/>
              <a:t>Envolva-se</a:t>
            </a:r>
            <a:r>
              <a:rPr lang="pt-PT" sz="2400"/>
              <a:t>: Visite o site da </a:t>
            </a:r>
            <a:r>
              <a:rPr lang="pt-PT" sz="2400">
                <a:hlinkClick r:id="rId2"/>
              </a:rPr>
              <a:t>EONS </a:t>
            </a:r>
            <a:r>
              <a:rPr lang="pt-PT" sz="2400"/>
              <a:t>para saber mais e iniciar a sua subscrição hoje.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pt-PT" b="1"/>
              <a:t>QUEM SOMOS</a:t>
            </a:r>
            <a:r>
              <a:rPr lang="pt-PT" b="1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pt-PT" b="1"/>
              <a:t>Benefícios da subscrição à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pt-PT" b="1"/>
              <a:t>Os nossos membros podem…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t-PT" b="1"/>
              <a:t>Oportunidades de formação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b="1"/>
              <a:t>Seminários e masterclasses</a:t>
            </a:r>
            <a:r>
              <a:rPr lang="pt-PT"/>
              <a:t>: Elegibilidade para se candidatar às atividades formativas da EONS, incluindo seminários e masterclasses na área de investigação.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/>
              <a:t>Recursos em linha</a:t>
            </a:r>
            <a:r>
              <a:rPr lang="pt-PT"/>
              <a:t>: Acesso a uma grande variedade de recursos formativos e ao arquivo do boletim informativo electrónico da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pt-PT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pt-PT" b="1"/>
              <a:t>Investigação e bolsas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b="1"/>
              <a:t>Oportunidades de financiamento</a:t>
            </a:r>
            <a:r>
              <a:rPr lang="pt-PT"/>
              <a:t>: Elegibilidade para se candidatar a prémios e bolsas de estudo da EONS para apoiar as suas iniciativas de investigação.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/>
              <a:t>Projetos colaborativos</a:t>
            </a:r>
            <a:r>
              <a:rPr lang="pt-PT"/>
              <a:t>: Oportunidades de participar em projetos formativos e de investigação com colegas em toda a Europa.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pt-PT" b="1"/>
              <a:t>Conferências e eventos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PT" b="1"/>
              <a:t>Taxas de inscrição reduzidas</a:t>
            </a:r>
            <a:r>
              <a:rPr lang="pt-PT"/>
              <a:t>: Aproveite de tarifas descontadas para congressos da EONS e eventos patrocinados.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 b="1"/>
              <a:t>Bolsas de participação</a:t>
            </a:r>
            <a:r>
              <a:rPr lang="pt-PT"/>
              <a:t>: Acesso a bolsas disponíveis para a participação em congressos e eventos patrocinados pela EONS.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pt-PT" b="1"/>
              <a:t>Taxas de subscrição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pt-PT" b="1"/>
              <a:t>Subscrição individual</a:t>
            </a:r>
            <a:r>
              <a:rPr lang="pt-PT"/>
              <a:t>: Taxa anual de 45€ para o período de janeiro a dezembro de 2024</a:t>
            </a:r>
          </a:p>
          <a:p>
            <a:pPr marL="514350" indent="-514350">
              <a:buFont typeface="+mj-lt"/>
              <a:buAutoNum type="alphaLcParenR"/>
            </a:pPr>
            <a:r>
              <a:rPr lang="pt-PT" b="1"/>
              <a:t>Subscrições de sociedades nacionais</a:t>
            </a:r>
          </a:p>
          <a:p>
            <a:r>
              <a:rPr lang="pt-PT"/>
              <a:t>34 sociedades membros em toda a Europa</a:t>
            </a:r>
          </a:p>
          <a:p>
            <a:r>
              <a:rPr lang="pt-PT"/>
              <a:t>4 taxas diferentes disponíveis em </a:t>
            </a:r>
            <a:r>
              <a:rPr lang="pt-PT" sz="2400">
                <a:hlinkClick r:id="rId2"/>
              </a:rPr>
              <a:t>www.cancernurse.eu/membership/society-membership-3/</a:t>
            </a:r>
            <a:r>
              <a:rPr lang="pt-PT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c) Membros associados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/>
              <a:t>Adira à rede EONS por apenas </a:t>
            </a:r>
            <a:r>
              <a:rPr lang="pt-PT" b="1"/>
              <a:t>275€ por ano</a:t>
            </a:r>
            <a:r>
              <a:rPr lang="pt-PT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PT"/>
              <a:t>Junte-se hoje para reforçar o desenvolvimento da enfermagem oncológica e aumentar a visibilidade da sua organização.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>
                <a:ln>
                  <a:noFill/>
                </a:ln>
                <a:effectLst/>
              </a:rPr>
              <a:t>Tem a vontade de desenvolver a sua carreira na área de enfermagem oncológica?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>
                <a:ln>
                  <a:noFill/>
                </a:ln>
                <a:effectLst/>
              </a:rPr>
              <a:t>Junte-se à EONS e faça parte de uma comunidade dinâmica dedicada ao melhoramento do tratamento do cancro em toda a Europa.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1" i="0" u="none" strike="noStrike" cap="none" normalizeH="0" baseline="0">
                <a:ln>
                  <a:noFill/>
                </a:ln>
                <a:effectLst/>
              </a:rPr>
              <a:t>Porquê a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C2CE04-6939-4E77-BCF5-823B21CC3745}"/>
</file>

<file path=customXml/itemProps2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701</Words>
  <Application>Microsoft Office PowerPoint</Application>
  <PresentationFormat>Široki zaslon</PresentationFormat>
  <Paragraphs>62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PowerPoint prezentacija</vt:lpstr>
      <vt:lpstr>QUEM SOMOS </vt:lpstr>
      <vt:lpstr>Benefícios da subscrição à EONS</vt:lpstr>
      <vt:lpstr>Os nossos membros podem…</vt:lpstr>
      <vt:lpstr>Oportunidades de formação</vt:lpstr>
      <vt:lpstr>Investigação e bolsas</vt:lpstr>
      <vt:lpstr>Conferências e eventos</vt:lpstr>
      <vt:lpstr>Taxas de subscrição</vt:lpstr>
      <vt:lpstr>Porquê a EONS?</vt:lpstr>
      <vt:lpstr>Principais mensagens dos nossos membros </vt:lpstr>
      <vt:lpstr>Aderir à EONS</vt:lpstr>
      <vt:lpstr>Parcerias</vt:lpstr>
      <vt:lpstr>Conclusão e apelo à acção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Ivana Bojcic</cp:lastModifiedBy>
  <cp:revision>34</cp:revision>
  <dcterms:created xsi:type="dcterms:W3CDTF">2023-10-16T18:58:40Z</dcterms:created>
  <dcterms:modified xsi:type="dcterms:W3CDTF">2024-12-27T15:00:16Z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