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478" y="-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ro-RO" b="1"/>
            <a:t>Prezentare generală</a:t>
          </a:r>
          <a:r>
            <a:rPr lang="ro-RO"/>
            <a:t>: Societatea Europeană de Asistență Medicală Oncologică (European Oncology Nursing Society) sau pe scurt, EONS, este dedicată sprijinirii și dezvoltării asistenței medicale oncologice în întreaga Europă.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ro-RO" b="1"/>
            <a:t>Misiune</a:t>
          </a:r>
          <a:r>
            <a:rPr lang="ro-RO"/>
            <a:t>: îmbunătățirea calității îngrijirii pacienților oncologici prin educație, cercetare și leadership.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ro-RO" b="1"/>
            <a:t>Dezvoltare profesională</a:t>
          </a:r>
          <a:r>
            <a:rPr lang="ro-RO"/>
            <a:t>: acces la resurse educaționale și ateliere de lucru pentru a progresa în carieră.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ro-RO" b="1"/>
            <a:t>Oportunități de networking</a:t>
          </a:r>
          <a:r>
            <a:rPr lang="ro-RO"/>
            <a:t>: intrați în contact cu o rețea vastă de profesioniști în domeniul asistenței medicale oncologice din Europa.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ro-RO" b="1"/>
            <a:t>Posibilitatea de a vă alătura comitetelor și grupurilor de lucru</a:t>
          </a:r>
          <a:r>
            <a:rPr lang="ro-RO"/>
            <a:t>: participați prin implicarea în comitete și grupuri de lucru pentru a modela viitorul profesiei.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ro-RO" b="1"/>
            <a:t>Accesați o educație de ultimă oră, cercetare și resurse adaptate pentru asistenții medicali oncologici.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ro-RO" b="1"/>
            <a:t>Intrați în contact cu experți și colegi pentru a împărtăși cunoștințe și cele mai bune practici.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ro-RO" b="1"/>
            <a:t>Modelați viitorul îngrijirii pacienților oncologici prin implicare și oportunități de dezvoltare profesională.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ro-RO" b="1"/>
            <a:t>Consolidați-vă propriile forțe. Consolidați forța pacienților dumneavoastră. </a:t>
          </a:r>
        </a:p>
        <a:p>
          <a:r>
            <a:rPr lang="ro-RO" b="1"/>
            <a:t>Împreună, aducem o schimbare.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ro-RO" b="1"/>
            <a:t>Fiți schimbarea </a:t>
          </a:r>
          <a:br>
            <a:rPr lang="ro-RO" b="1"/>
          </a:br>
          <a:r>
            <a:rPr lang="ro-RO" b="1"/>
            <a:t>în asistența medicală oncologică — Alăturați-vă EONS astăzi!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/>
            <a:t>Prezentare generală</a:t>
          </a:r>
          <a:r>
            <a:rPr lang="ro-RO" sz="2300" kern="1200"/>
            <a:t>: Societatea Europeană de Asistență Medicală Oncologică (European Oncology Nursing Society) sau pe scurt, EONS, este dedicată sprijinirii și dezvoltării asistenței medicale oncologice în întreaga Europă.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/>
            <a:t>Misiune</a:t>
          </a:r>
          <a:r>
            <a:rPr lang="ro-RO" sz="2300" kern="1200"/>
            <a:t>: îmbunătățirea calității îngrijirii pacienților oncologici prin educație, cercetare și leadership.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/>
            <a:t>Dezvoltare profesională</a:t>
          </a:r>
          <a:r>
            <a:rPr lang="ro-RO" sz="2300" kern="1200"/>
            <a:t>: acces la resurse educaționale și ateliere de lucru pentru a progresa în carieră.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/>
            <a:t>Oportunități de networking</a:t>
          </a:r>
          <a:r>
            <a:rPr lang="ro-RO" sz="2300" kern="1200"/>
            <a:t>: intrați în contact cu o rețea vastă de profesioniști în domeniul asistenței medicale oncologice din Europa.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/>
            <a:t>Posibilitatea de a vă alătura comitetelor și grupurilor de lucru</a:t>
          </a:r>
          <a:r>
            <a:rPr lang="ro-RO" sz="2300" kern="1200"/>
            <a:t>: participați prin implicarea în comitete și grupuri de lucru pentru a modela viitorul profesiei.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/>
            <a:t>Accesați o educație de ultimă oră, cercetare și resurse adaptate pentru asistenții medicali oncologici.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/>
            <a:t>Intrați în contact cu experți și colegi pentru a împărtăși cunoștințe și cele mai bune practici.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/>
            <a:t>Modelați viitorul îngrijirii pacienților oncologici prin implicare și oportunități de dezvoltare profesională.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/>
            <a:t>Consolidați-vă propriile forțe. Consolidați forța pacienților dumneavoastră.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/>
            <a:t>Împreună, aducem o schimbare.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/>
            <a:t>Fiți schimbarea </a:t>
          </a:r>
          <a:br>
            <a:rPr lang="ro-RO" sz="1200" b="1" kern="1200"/>
          </a:br>
          <a:r>
            <a:rPr lang="ro-RO" sz="1200" b="1" kern="1200"/>
            <a:t>în asistența medicală oncologică — Alăturați-vă EONS astăzi!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225385" y="3551412"/>
            <a:ext cx="528371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ro-RO" sz="6600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Alăturați-vă</a:t>
            </a:r>
            <a:r>
              <a:rPr lang="ro-RO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 </a:t>
            </a:r>
            <a:r>
              <a:rPr lang="ro-RO" sz="6600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inițiativelor</a:t>
            </a:r>
            <a:r>
              <a:rPr lang="ro-RO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 </a:t>
            </a:r>
            <a:r>
              <a:rPr lang="ro-RO" sz="6600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noastre</a:t>
            </a:r>
            <a:endParaRPr lang="ro-RO" sz="7632" dirty="0">
              <a:solidFill>
                <a:srgbClr val="FFFFFF"/>
              </a:solidFill>
              <a:latin typeface="Real Text"/>
              <a:ea typeface="Real Text"/>
              <a:cs typeface="Real Text"/>
              <a:sym typeface="Real Tex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ro-RO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ro-RO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ro-RO" b="1"/>
              <a:t>Mesaje cheie de la membrii noștri</a:t>
            </a:r>
            <a:br>
              <a:rPr lang="ro-RO" b="1"/>
            </a:b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ro-RO" b="1"/>
              <a:t>Cum să vă alăturați EONS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o-RO" sz="7400" b="1"/>
              <a:t>Procesul de înregistrare</a:t>
            </a:r>
            <a:r>
              <a:rPr lang="ro-RO" sz="7400"/>
              <a:t>: completați formularul de înregistrare online disponibil pe site-ul web EONS:</a:t>
            </a:r>
          </a:p>
          <a:p>
            <a:pPr marL="457200" lvl="1" indent="0">
              <a:buNone/>
            </a:pPr>
            <a:r>
              <a:rPr lang="ro-RO" sz="7200"/>
              <a:t>A. Persoane fizice</a:t>
            </a:r>
            <a:r>
              <a:rPr lang="ro-RO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o-RO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ro-RO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o-RO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ro-RO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ro-RO" sz="7200"/>
              <a:t>B. Societatea Națională </a:t>
            </a:r>
            <a:r>
              <a:rPr lang="ro-RO" sz="7200">
                <a:sym typeface="Wingdings" panose="05000000000000000000" pitchFamily="2" charset="2"/>
              </a:rPr>
              <a:t></a:t>
            </a:r>
            <a:r>
              <a:rPr lang="ro-RO" sz="7200"/>
              <a:t> </a:t>
            </a:r>
            <a:r>
              <a:rPr lang="ro-RO" sz="4000">
                <a:hlinkClick r:id="rId3"/>
              </a:rPr>
              <a:t>https://docs.google.com/forms/d/e/1FAIpQLScL80zcgkGAe3-sHmTs5cbCHkCdFHgHYtcWAUKy3g4r1akkhg/viewform</a:t>
            </a:r>
            <a:r>
              <a:rPr lang="ro-RO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ro-RO" sz="7200"/>
              <a:t>C. Asociați </a:t>
            </a:r>
            <a:r>
              <a:rPr lang="ro-RO" sz="7200">
                <a:sym typeface="Wingdings" panose="05000000000000000000" pitchFamily="2" charset="2"/>
              </a:rPr>
              <a:t></a:t>
            </a:r>
            <a:r>
              <a:rPr lang="ro-RO" sz="4000"/>
              <a:t> </a:t>
            </a:r>
            <a:r>
              <a:rPr lang="ro-RO" sz="4000">
                <a:hlinkClick r:id="rId4"/>
              </a:rPr>
              <a:t>https://docs.google.com/forms/d/e/1FAIpQLSdJ6MpXpFLHa8bBkWaU-b3s7wPIk097DWOROCfnxJ4u-9VvOg/viewform</a:t>
            </a:r>
            <a:r>
              <a:rPr lang="ro-RO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o-RO" sz="7400" b="1"/>
              <a:t>Instrucțiuni de plată</a:t>
            </a:r>
            <a:r>
              <a:rPr lang="ro-RO" sz="7400"/>
              <a:t>: urmați instrucțiunile furnizate pentru a trimite prompt cotizația de membru.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ro-RO" sz="6000"/>
              <a:t>Reînnoiți-vă calitatea de membru pentru anul 2025 până la 31 ianuarie 2025 la</a:t>
            </a:r>
          </a:p>
          <a:p>
            <a:pPr marL="0" indent="0" algn="ctr">
              <a:buNone/>
            </a:pPr>
            <a:r>
              <a:rPr lang="ro-RO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ro-RO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ro-RO" b="1"/>
              <a:t>Colaborarea cu partenerii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/>
              <a:t>EONS colaborează </a:t>
            </a:r>
            <a:r>
              <a:rPr lang="ro-RO" sz="2400"/>
              <a:t>cu o gamă diversă de parteneri pentru a promova asistența medicală oncologică în toată Europa. </a:t>
            </a:r>
          </a:p>
          <a:p>
            <a:pPr marL="0" indent="0">
              <a:buNone/>
            </a:pPr>
            <a:r>
              <a:rPr lang="ro-RO" sz="2400"/>
              <a:t>Aceste parteneriate cuprind organizații profesionale, instituții de asistență medicală, entități academice și părți interesate din industrie, toate dedicate îmbunătățirii practicii, educației, cercetării și politicii de asistență medicală în domeniul oncologiei.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ro-RO" b="1"/>
              <a:t>Concluzie și apel la acțiune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o-RO" sz="2400" b="1"/>
              <a:t>Alăturați-vă unei comunități vibrante</a:t>
            </a:r>
            <a:r>
              <a:rPr lang="ro-RO" sz="2400"/>
              <a:t>: deveniți parte dintr-o rețea dinamică dedicată excelenței în asistența medicală oncologică.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ro-RO" sz="2400" b="1"/>
              <a:t>Îmbunătățiți-vă cariera</a:t>
            </a:r>
            <a:r>
              <a:rPr lang="ro-RO" sz="2400"/>
              <a:t>: profitați de numeroasele beneficii ale calității de membru EONS pentru a progresa în parcursul dumneavoastră profesional.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ro-RO" sz="2400" b="1"/>
              <a:t>Implicați-vă</a:t>
            </a:r>
            <a:r>
              <a:rPr lang="ro-RO" sz="2400"/>
              <a:t>: vizitați </a:t>
            </a:r>
            <a:r>
              <a:rPr lang="ro-RO" sz="2400">
                <a:hlinkClick r:id="rId2"/>
              </a:rPr>
              <a:t>site-ul EONS </a:t>
            </a:r>
            <a:r>
              <a:rPr lang="ro-RO" sz="2400"/>
              <a:t>pentru a afla mai multe informații și pentru a vă înregistra ca membru începând chiar de astăzi.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ro-RO" b="1"/>
              <a:t>CINE SUNTEM</a:t>
            </a:r>
            <a:r>
              <a:rPr lang="ro-RO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ro-RO" b="1"/>
              <a:t>Beneficiile calității de membru EONS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ro-RO" b="1"/>
              <a:t>Membrii noștri pot...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o-RO" b="1"/>
              <a:t>Oportunități educaționale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RO" b="1"/>
              <a:t>Ateliere și masterclass</a:t>
            </a:r>
            <a:r>
              <a:rPr lang="ro-RO"/>
              <a:t>: eligibilitatea de a vă înscrie la activitățile de învățare EONS, inclusiv ateliere de cercetare și masterclass.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b="1"/>
              <a:t>Resurse online</a:t>
            </a:r>
            <a:r>
              <a:rPr lang="ro-RO"/>
              <a:t>: acces la o multitudine de materiale educaționale și la arhiva buletinului informativ online EONS.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ro-RO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ro-RO" b="1"/>
              <a:t>Cercetare și granturi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RO" b="1"/>
              <a:t>Oportunități de finanțare</a:t>
            </a:r>
            <a:r>
              <a:rPr lang="ro-RO"/>
              <a:t>: eligibilitatea de a candida pentru premii, granturi și burse EONS pentru a vă sprijini inițiativele de cercetare.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b="1"/>
              <a:t>Proiecte de colaborare</a:t>
            </a:r>
            <a:r>
              <a:rPr lang="ro-RO"/>
              <a:t>: oportunități de a participa la proiecte educaționale și de cercetare alături de colegi din întreaga Europă.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ro-RO" b="1"/>
              <a:t>Conferințe și evenimente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o-RO" b="1"/>
              <a:t>Tarife de înregistrare reduse</a:t>
            </a:r>
            <a:r>
              <a:rPr lang="ro-RO"/>
              <a:t>: bucurați-vă de tarife reduse pentru congresele EONS și evenimentele aprobate.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b="1"/>
              <a:t>Granturi pentru participare</a:t>
            </a:r>
            <a:r>
              <a:rPr lang="ro-RO"/>
              <a:t>: acces la granturi disponibile pentru participarea la congresele EONS și la evenimentele aprobate.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ro-RO" b="1"/>
              <a:t>Cotizațiile membrilor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ro-RO" b="1"/>
              <a:t>Abonament individual</a:t>
            </a:r>
            <a:r>
              <a:rPr lang="ro-RO"/>
              <a:t>: Taxă anuală de 45 EUR pentru perioada ianuarie-decembrie 2024</a:t>
            </a:r>
          </a:p>
          <a:p>
            <a:pPr marL="514350" indent="-514350">
              <a:buFont typeface="+mj-lt"/>
              <a:buAutoNum type="alphaLcParenR"/>
            </a:pPr>
            <a:r>
              <a:rPr lang="ro-RO" b="1"/>
              <a:t>Membrii Societății Naționale</a:t>
            </a:r>
          </a:p>
          <a:p>
            <a:r>
              <a:rPr lang="ro-RO"/>
              <a:t>34 de societăți membre în Europa</a:t>
            </a:r>
          </a:p>
          <a:p>
            <a:r>
              <a:rPr lang="ro-RO"/>
              <a:t>4 tarife diferite disponibile la </a:t>
            </a:r>
            <a:r>
              <a:rPr lang="ro-RO" sz="2400">
                <a:hlinkClick r:id="rId2"/>
              </a:rPr>
              <a:t>www.cancernurse.eu/membership/society-membership-3/</a:t>
            </a:r>
            <a:r>
              <a:rPr lang="ro-RO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c) Calitatea de membru asociat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/>
              <a:t>Deveniți parte a rețelei EONS la un tarif de doar </a:t>
            </a:r>
            <a:r>
              <a:rPr lang="ro-RO" b="1"/>
              <a:t>275 EUR pe an</a:t>
            </a:r>
            <a:r>
              <a:rPr lang="ro-RO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/>
              <a:t>Alăturați-vă astăzi pentru a îmbunătăți dezvoltarea asistenței medicale oncologice și pentru a optimiza vizibilitatea organizației dumneavoastră.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>
                <a:ln>
                  <a:noFill/>
                </a:ln>
                <a:effectLst/>
              </a:rPr>
              <a:t>Sunteți dornic să progresați în cariera dumneavoastră în asistența medicală oncologică?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>
                <a:ln>
                  <a:noFill/>
                </a:ln>
                <a:effectLst/>
              </a:rPr>
              <a:t>Alăturați-vă EONS și deveniți parte dintr-o comunitate dinamică dedicată îmbunătățirii îngrijirii pacienților oncologici în întreaga Europă.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>
                <a:ln>
                  <a:noFill/>
                </a:ln>
                <a:effectLst/>
              </a:rPr>
              <a:t>De ce să vă alăturați EONS?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3A8AFC-2D18-40A6-8F5B-495BB5E8949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700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CINE SUNTEM </vt:lpstr>
      <vt:lpstr>Beneficiile calității de membru EONS</vt:lpstr>
      <vt:lpstr>Membrii noștri pot...</vt:lpstr>
      <vt:lpstr>Oportunități educaționale</vt:lpstr>
      <vt:lpstr>Cercetare și granturi</vt:lpstr>
      <vt:lpstr>Conferințe și evenimente</vt:lpstr>
      <vt:lpstr>Cotizațiile membrilor</vt:lpstr>
      <vt:lpstr>De ce să vă alăturați EONS?</vt:lpstr>
      <vt:lpstr>Mesaje cheie de la membrii noștri </vt:lpstr>
      <vt:lpstr>Cum să vă alăturați EONS</vt:lpstr>
      <vt:lpstr>Colaborarea cu partenerii</vt:lpstr>
      <vt:lpstr>Concluzie și apel la acțiune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2024-12-27T16:18:01Z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