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sl-SI" b="1"/>
            <a:t>Pregled</a:t>
          </a:r>
          <a:r>
            <a:rPr lang="sl-SI"/>
            <a:t>: Evropsko združenje onkoloških medicinskih sester (EONS) je namenjeno podpori in razvoju zdravstvene nege obolelih za rakom po vsej Evropi.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sl-SI" b="1"/>
            <a:t>Misija</a:t>
          </a:r>
          <a:r>
            <a:rPr lang="sl-SI"/>
            <a:t>: Izboljšati kakovost oskrbe obolelih za rakom z izobraževanjem, raziskavami in vodenjem.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sl-SI" b="1"/>
            <a:t>Strokovni razvoj</a:t>
          </a:r>
          <a:r>
            <a:rPr lang="sl-SI"/>
            <a:t>: Dostop do izobraževalnih virov in delavnic za napredek v karieri.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sl-SI" b="1"/>
            <a:t>Možnosti mreženja</a:t>
          </a:r>
          <a:r>
            <a:rPr lang="sl-SI"/>
            <a:t>: Povežite se z obsežnim omrežjem strokovnjakov za nego obolelih za rakom po vsej Evropi.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sl-SI" b="1"/>
            <a:t>Pridružite se odborom in delovnim skupinam</a:t>
          </a:r>
          <a:r>
            <a:rPr lang="sl-SI"/>
            <a:t>: Sodelujte v odborih in delovnih skupinah za oblikovanje prihodnosti poklica.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sl-SI" b="1"/>
            <a:t>Dostopajte do vrhunskega izobraževanja, raziskav in virov, prilagojenih medicinskim sestram za nego obolelih za rakom.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sl-SI" b="1"/>
            <a:t>Povežite se s strokovnjaki in sodelavci za izmenjavo znanja in najboljših praks.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sl-SI" b="1"/>
            <a:t>Oblikujte prihodnost oskrbe obolelih za rakom z možnostmi zastopanja in strokovnega razvoja.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sl-SI" b="1"/>
            <a:t>Opolnomočite se. Opolnomočite svoje paciente. </a:t>
          </a:r>
        </a:p>
        <a:p>
          <a:r>
            <a:rPr lang="sl-SI" b="1"/>
            <a:t>Skupaj naredimo razliko.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sl-SI" b="1"/>
            <a:t>Bodi sprememba </a:t>
          </a:r>
          <a:br>
            <a:rPr lang="sl-SI" b="1"/>
          </a:br>
          <a:r>
            <a:rPr lang="sl-SI" b="1"/>
            <a:t>v zdravstveni negi obolelih za rakom — Pridružite se EONS še danes!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/>
            <a:t>Pregled</a:t>
          </a:r>
          <a:r>
            <a:rPr lang="sl-SI" sz="2800" kern="1200"/>
            <a:t>: Evropsko združenje onkoloških medicinskih sester (EONS) je namenjeno podpori in razvoju zdravstvene nege obolelih za rakom po vsej Evropi.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/>
            <a:t>Misija</a:t>
          </a:r>
          <a:r>
            <a:rPr lang="sl-SI" sz="2800" kern="1200"/>
            <a:t>: Izboljšati kakovost oskrbe obolelih za rakom z izobraževanjem, raziskavami in vodenjem.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/>
            <a:t>Strokovni razvoj</a:t>
          </a:r>
          <a:r>
            <a:rPr lang="sl-SI" sz="2500" kern="1200"/>
            <a:t>: Dostop do izobraževalnih virov in delavnic za napredek v karieri.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/>
            <a:t>Možnosti mreženja</a:t>
          </a:r>
          <a:r>
            <a:rPr lang="sl-SI" sz="2500" kern="1200"/>
            <a:t>: Povežite se z obsežnim omrežjem strokovnjakov za nego obolelih za rakom po vsej Evropi.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/>
            <a:t>Pridružite se odborom in delovnim skupinam</a:t>
          </a:r>
          <a:r>
            <a:rPr lang="sl-SI" sz="2500" kern="1200"/>
            <a:t>: Sodelujte v odborih in delovnih skupinah za oblikovanje prihodnosti poklica.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b="1" kern="1200"/>
            <a:t>Dostopajte do vrhunskega izobraževanja, raziskav in virov, prilagojenih medicinskim sestram za nego obolelih za rakom.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b="1" kern="1200"/>
            <a:t>Povežite se s strokovnjaki in sodelavci za izmenjavo znanja in najboljših praks.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b="1" kern="1200"/>
            <a:t>Oblikujte prihodnost oskrbe obolelih za rakom z možnostmi zastopanja in strokovnega razvoja.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b="1" kern="1200"/>
            <a:t>Opolnomočite se. Opolnomočite svoje paciente.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b="1" kern="1200"/>
            <a:t>Skupaj naredimo razliko.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200" b="1" kern="1200"/>
            <a:t>Bodi sprememba </a:t>
          </a:r>
          <a:br>
            <a:rPr lang="sl-SI" sz="1200" b="1" kern="1200"/>
          </a:br>
          <a:r>
            <a:rPr lang="sl-SI" sz="1200" b="1" kern="1200"/>
            <a:t>v zdravstveni negi obolelih za rakom — Pridružite se EONS še danes!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232201" y="4703564"/>
            <a:ext cx="4076274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sl-SI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Pridružite se nam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sl-SI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sl-SI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sl-SI" b="1"/>
              <a:t>Ključna sporočila naših članov</a:t>
            </a:r>
            <a:br>
              <a:rPr lang="sl-SI" b="1"/>
            </a:br>
            <a:endParaRPr lang="sl-SI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sl-SI" b="1"/>
              <a:t>Kako se pridružiti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sl-SI" sz="7400" b="1"/>
              <a:t>Postopek prijave</a:t>
            </a:r>
            <a:r>
              <a:rPr lang="sl-SI" sz="7400"/>
              <a:t>: Izpolnite spletno prijavnico, ki je na voljo na spletni strani EONS:</a:t>
            </a:r>
          </a:p>
          <a:p>
            <a:pPr marL="457200" lvl="1" indent="0">
              <a:buNone/>
            </a:pPr>
            <a:r>
              <a:rPr lang="sl-SI" sz="7200"/>
              <a:t>A. Posamezniki</a:t>
            </a:r>
            <a:r>
              <a:rPr lang="sl-SI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sl-SI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sl-SI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sl-SI" sz="7200"/>
              <a:t>B. Nacionalno društvo </a:t>
            </a:r>
            <a:r>
              <a:rPr lang="sl-SI" sz="7200">
                <a:sym typeface="Wingdings" panose="05000000000000000000" pitchFamily="2" charset="2"/>
              </a:rPr>
              <a:t></a:t>
            </a:r>
            <a:r>
              <a:rPr lang="sl-SI" sz="7200"/>
              <a:t> </a:t>
            </a:r>
            <a:r>
              <a:rPr lang="sl-SI" sz="4000">
                <a:hlinkClick r:id="rId3"/>
              </a:rPr>
              <a:t>https://docs.google.com/forms/d/e/1FAIpQLScL80zcgkGAe3-sHmTs5cbCHkCdFHgHYtcWAUKy3g4r1akkhg/viewform</a:t>
            </a:r>
            <a:r>
              <a:rPr lang="sl-SI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sl-SI" sz="7200"/>
              <a:t>C. Sodelavec </a:t>
            </a:r>
            <a:r>
              <a:rPr lang="sl-SI" sz="7200">
                <a:sym typeface="Wingdings" panose="05000000000000000000" pitchFamily="2" charset="2"/>
              </a:rPr>
              <a:t></a:t>
            </a:r>
            <a:r>
              <a:rPr lang="sl-SI" sz="4000"/>
              <a:t> </a:t>
            </a:r>
            <a:r>
              <a:rPr lang="sl-SI" sz="4000">
                <a:hlinkClick r:id="rId4"/>
              </a:rPr>
              <a:t>https://docs.google.com/forms/d/e/1FAIpQLSdJ6MpXpFLHa8bBkWaU-b3s7wPIk097DWOROCfnxJ4u-9VvOg/viewform</a:t>
            </a:r>
            <a:r>
              <a:rPr lang="sl-SI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sl-SI" sz="7400" b="1"/>
              <a:t>Navodila za plačilo</a:t>
            </a:r>
            <a:r>
              <a:rPr lang="sl-SI" sz="7400"/>
              <a:t>: Sledite navedenim smernicam, da takoj oddate svojo članarino.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sl-SI" sz="6000"/>
              <a:t>Podaljšajte svoje članstvo za leto 2025 do 31. januarja 2025 na</a:t>
            </a:r>
          </a:p>
          <a:p>
            <a:pPr marL="0" indent="0" algn="ctr">
              <a:buNone/>
            </a:pPr>
            <a:r>
              <a:rPr lang="sl-SI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sl-SI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sl-SI" b="1"/>
              <a:t>Partnersko sodelovanje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b="1"/>
              <a:t>EONS sodeluje </a:t>
            </a:r>
            <a:r>
              <a:rPr lang="sl-SI" sz="2400"/>
              <a:t>z raznoliko paleto partnerjev za napredek zdravstvene nege obolelih za rakom po vsej Evropi. </a:t>
            </a:r>
          </a:p>
          <a:p>
            <a:pPr marL="0" indent="0">
              <a:buNone/>
            </a:pPr>
            <a:r>
              <a:rPr lang="sl-SI" sz="2400"/>
              <a:t>Ta partnerstva vključujejo strokovne organizacije, zdravstvene ustanove, akademske subjekte in deležnike v industriji, ki so vsi predani izboljšanju prakse zdravstvene nege obolelih za rakom, izobraževanja, raziskav in politike.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sl-SI" b="1"/>
              <a:t>Zaključek in poziv k delovanju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sz="2400" b="1"/>
              <a:t>Pridružite se živahni skupnosti</a:t>
            </a:r>
            <a:r>
              <a:rPr lang="sl-SI" sz="2400"/>
              <a:t>: Postanite del dinamičnega omrežja, ki se posveča odličnosti v zdravstveni negi obolelih za rakom.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sl-SI" sz="2400" b="1"/>
              <a:t>Izboljšajte svojo kariero</a:t>
            </a:r>
            <a:r>
              <a:rPr lang="sl-SI" sz="2400"/>
              <a:t>: Izkoristite številne prednosti članstva v EONS, da lahko napredujete na svoji poklicni poti.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sl-SI" sz="2400" b="1"/>
              <a:t>Vključite se</a:t>
            </a:r>
            <a:r>
              <a:rPr lang="sl-SI" sz="2400"/>
              <a:t>: Obiščite </a:t>
            </a:r>
            <a:r>
              <a:rPr lang="sl-SI" sz="2400">
                <a:hlinkClick r:id="rId2"/>
              </a:rPr>
              <a:t>spletno stran EONS</a:t>
            </a:r>
            <a:r>
              <a:rPr lang="sl-SI" sz="2400"/>
              <a:t>, če želite izvedeti več in začeti prijavo za članstvo še danes.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sl-SI" b="1"/>
              <a:t>KDO SMO</a:t>
            </a:r>
            <a:r>
              <a:rPr lang="sl-SI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sl-SI" b="1"/>
              <a:t>Prednosti članstva v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sl-SI" b="1"/>
              <a:t>Naši člani lahko…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l-SI" b="1"/>
              <a:t>Izobraževalne možnosti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b="1"/>
              <a:t>Delavnice in mojstrski tečaji</a:t>
            </a:r>
            <a:r>
              <a:rPr lang="sl-SI"/>
              <a:t>: Upravičenost do prijave za učne dejavnosti EONS, vključno z raziskovalnimi delavnicami in mojstrskimi tečaji.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b="1"/>
              <a:t>Spletni viri</a:t>
            </a:r>
            <a:r>
              <a:rPr lang="sl-SI"/>
              <a:t>: Dostop do številnih izobraževalnih gradiv in spletnega arhiva glasila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sl-SI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sl-SI" b="1"/>
              <a:t>Raziskave in sredstva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b="1"/>
              <a:t>Možnosti financiranja</a:t>
            </a:r>
            <a:r>
              <a:rPr lang="sl-SI"/>
              <a:t>: Upravičenost do prijave za nagrade, sredstva in štipendije EONS za podporo vaših raziskovalnih pobud.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b="1"/>
              <a:t>Sodelovalni projekti</a:t>
            </a:r>
            <a:r>
              <a:rPr lang="sl-SI"/>
              <a:t>: Priložnosti za sodelovanje v izobraževalnih in raziskovalnih projektih s sodelavci po vsej Evropi.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sl-SI" b="1"/>
              <a:t>Konference in dogodki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b="1"/>
              <a:t>Znižani stroški registracije</a:t>
            </a:r>
            <a:r>
              <a:rPr lang="sl-SI"/>
              <a:t>: Izkoristite znižane cene za kongrese in podprte dogodke EONS.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b="1"/>
              <a:t>Sredstva za udeležbo</a:t>
            </a:r>
            <a:r>
              <a:rPr lang="sl-SI"/>
              <a:t>: Dostop do sredstev, ki so na voljo za udeležbo na kongresih in podprtih dogodkih EONS.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sl-SI" b="1"/>
              <a:t>Članarine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sl-SI" b="1"/>
              <a:t>Individualno članstvo</a:t>
            </a:r>
            <a:r>
              <a:rPr lang="sl-SI"/>
              <a:t>: Letna članarina 45 € za obdobje od januarja do decembra 2024</a:t>
            </a:r>
          </a:p>
          <a:p>
            <a:pPr marL="514350" indent="-514350">
              <a:buFont typeface="+mj-lt"/>
              <a:buAutoNum type="alphaLcParenR"/>
            </a:pPr>
            <a:r>
              <a:rPr lang="sl-SI" b="1"/>
              <a:t>Članstva v nacionalnih društvih</a:t>
            </a:r>
          </a:p>
          <a:p>
            <a:r>
              <a:rPr lang="sl-SI"/>
              <a:t>34 članskih društev po vsej Evropi</a:t>
            </a:r>
          </a:p>
          <a:p>
            <a:r>
              <a:rPr lang="sl-SI"/>
              <a:t>4 različne cene so na voljo na </a:t>
            </a:r>
            <a:r>
              <a:rPr lang="sl-SI" sz="2400">
                <a:hlinkClick r:id="rId2"/>
              </a:rPr>
              <a:t>www.cancernurse.eu/membership/society-membership-3/</a:t>
            </a:r>
            <a:r>
              <a:rPr lang="sl-SI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b="1"/>
              <a:t>c) Pridružena članstva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/>
              <a:t>Postanite del omrežja EONS že za </a:t>
            </a:r>
            <a:r>
              <a:rPr lang="sl-SI" b="1"/>
              <a:t>275 € letno</a:t>
            </a:r>
            <a:r>
              <a:rPr lang="sl-SI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/>
              <a:t>Pridružite se še danes, da izboljšate razvoj zdravstvene nege obolelih za rakom in povečate prepoznavnost vaše organizacije.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l-SI" b="0" i="0" u="none" strike="noStrike" cap="none" normalizeH="0" baseline="0">
                <a:ln>
                  <a:noFill/>
                </a:ln>
                <a:effectLst/>
              </a:rPr>
              <a:t>Ste navdušeni nad napredovanjem v svoji karieri v zdravstveni negi obolelih za rakom?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l-SI" b="0" i="0" u="none" strike="noStrike" cap="none" normalizeH="0" baseline="0">
                <a:ln>
                  <a:noFill/>
                </a:ln>
                <a:effectLst/>
              </a:rPr>
              <a:t>Pridružite se EONS in postanite del dinamične skupnosti, namenjene izboljšanju oskrbe obolelih za rakom po vsej Evropi.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b="1" i="0" u="none" strike="noStrike" cap="none" normalizeH="0" baseline="0">
                <a:ln>
                  <a:noFill/>
                </a:ln>
                <a:effectLst/>
              </a:rPr>
              <a:t>Zakaj se pridružiti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33C891E-EE24-4826-8958-AAD12D8C4713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655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KDO SMO </vt:lpstr>
      <vt:lpstr>Prednosti članstva v EONS</vt:lpstr>
      <vt:lpstr>Naši člani lahko…</vt:lpstr>
      <vt:lpstr>Izobraževalne možnosti</vt:lpstr>
      <vt:lpstr>Raziskave in sredstva</vt:lpstr>
      <vt:lpstr>Konference in dogodki</vt:lpstr>
      <vt:lpstr>Članarine</vt:lpstr>
      <vt:lpstr>Zakaj se pridružiti EONS?</vt:lpstr>
      <vt:lpstr>Ključna sporočila naših članov </vt:lpstr>
      <vt:lpstr>Kako se pridružiti EONS</vt:lpstr>
      <vt:lpstr>Partnersko sodelovanje</vt:lpstr>
      <vt:lpstr>Zaključek in poziv k delovanju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2024-12-27T16:21:55Z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