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es-ES" b="1"/>
            <a:t>Descripción general</a:t>
          </a:r>
          <a:r>
            <a:rPr lang="es-ES"/>
            <a:t>: La Sociedad Europea de Enfermería Oncológica (EONS) se dedica al apoyo y desarrollo de la enfermería oncológica en toda Europa.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es-ES" b="1"/>
            <a:t>Misión</a:t>
          </a:r>
          <a:r>
            <a:rPr lang="es-ES"/>
            <a:t>: Aumentar la calidad de la atención oncológica a través de la educación, la investigación y el liderazgo.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es-ES" b="1"/>
            <a:t>Desarrollo profesional</a:t>
          </a:r>
          <a:r>
            <a:rPr lang="es-ES"/>
            <a:t>: Acceso a recursos educativos y talleres para avanzar en su carrera.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es-ES" b="1"/>
            <a:t>Oportunidades de networking</a:t>
          </a:r>
          <a:r>
            <a:rPr lang="es-ES"/>
            <a:t>: Conéctese con una amplia red de profesionales de enfermería oncológica de toda Europa.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es-ES" b="1"/>
            <a:t>Únase a comités y grupos de trabajo</a:t>
          </a:r>
          <a:r>
            <a:rPr lang="es-ES"/>
            <a:t>: Participe en comités y grupos de trabajo para conformar el futuro de la profesión.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es-ES" b="1"/>
            <a:t>Acceda a educación, investigación y recursos de vanguardia diseñados para enfermeras oncológicas.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es-ES" b="1"/>
            <a:t>Establezca redes con expertos y colegas para compartir conocimientos y mejores prácticas.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es-ES" b="1"/>
            <a:t>Conforme el futuro de la atención oncológica mediante la promoción y las oportunidades de desarrollo profesional.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es-ES" b="1"/>
            <a:t>Empodérese. Empodere a sus pacientes. </a:t>
          </a:r>
        </a:p>
        <a:p>
          <a:r>
            <a:rPr lang="es-ES" b="1"/>
            <a:t>Juntos hacemos la diferencia.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es-ES" b="1"/>
            <a:t>Sea el cambio</a:t>
          </a:r>
          <a:br>
            <a:rPr lang="es-ES" b="1"/>
          </a:br>
          <a:r>
            <a:rPr lang="es-ES" b="1"/>
            <a:t>en la enfermería oncológica — ¡Únase a EONS hoy mismo!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/>
            <a:t>Descripción general</a:t>
          </a:r>
          <a:r>
            <a:rPr lang="es-ES" sz="2700" kern="1200"/>
            <a:t>: La Sociedad Europea de Enfermería Oncológica (EONS) se dedica al apoyo y desarrollo de la enfermería oncológica en toda Europa.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/>
            <a:t>Misión</a:t>
          </a:r>
          <a:r>
            <a:rPr lang="es-ES" sz="2700" kern="1200"/>
            <a:t>: Aumentar la calidad de la atención oncológica a través de la educación, la investigación y el liderazgo.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Desarrollo profesional</a:t>
          </a:r>
          <a:r>
            <a:rPr lang="es-ES" sz="2500" kern="1200"/>
            <a:t>: Acceso a recursos educativos y talleres para avanzar en su carrera.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Oportunidades de networking</a:t>
          </a:r>
          <a:r>
            <a:rPr lang="es-ES" sz="2500" kern="1200"/>
            <a:t>: Conéctese con una amplia red de profesionales de enfermería oncológica de toda Europa.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Únase a comités y grupos de trabajo</a:t>
          </a:r>
          <a:r>
            <a:rPr lang="es-ES" sz="2500" kern="1200"/>
            <a:t>: Participe en comités y grupos de trabajo para conformar el futuro de la profesión.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Acceda a educación, investigación y recursos de vanguardia diseñados para enfermeras oncológicas.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Establezca redes con expertos y colegas para compartir conocimientos y mejores prácticas.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Conforme el futuro de la atención oncológica mediante la promoción y las oportunidades de desarrollo profesional.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Empodérese. Empodere a sus pacientes.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Juntos hacemos la diferencia.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Sea el cambio</a:t>
          </a:r>
          <a:br>
            <a:rPr lang="es-ES" sz="1200" b="1" kern="1200"/>
          </a:br>
          <a:r>
            <a:rPr lang="es-ES" sz="1200" b="1" kern="1200"/>
            <a:t>en la enfermería oncológica — ¡Únase a EONS hoy mismo!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04773" y="4525799"/>
            <a:ext cx="425997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es-ES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Únase a nosotros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es-ES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es-ES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es-ES" b="1"/>
              <a:t>Mensajes clave de nuestros miembros</a:t>
            </a:r>
            <a:br>
              <a:rPr lang="es-ES" b="1"/>
            </a:b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s-ES" b="1"/>
              <a:t>Cómo unirse a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7400" b="1"/>
              <a:t>Proceso de solicitud</a:t>
            </a:r>
            <a:r>
              <a:rPr lang="es-ES" sz="7400"/>
              <a:t>: Complete el formulario de solicitud en línea disponible en el sitio web de EONS:</a:t>
            </a:r>
          </a:p>
          <a:p>
            <a:pPr marL="457200" lvl="1" indent="0">
              <a:buNone/>
            </a:pPr>
            <a:r>
              <a:rPr lang="es-ES" sz="7200"/>
              <a:t>A. Individuos</a:t>
            </a:r>
            <a:r>
              <a:rPr lang="es-ES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es-ES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es-ES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es-ES" sz="7200"/>
              <a:t>B. Sociedad Nacional </a:t>
            </a:r>
            <a:r>
              <a:rPr lang="es-ES" sz="7200">
                <a:sym typeface="Wingdings" panose="05000000000000000000" pitchFamily="2" charset="2"/>
              </a:rPr>
              <a:t></a:t>
            </a:r>
            <a:r>
              <a:rPr lang="es-ES" sz="7200"/>
              <a:t> </a:t>
            </a:r>
            <a:r>
              <a:rPr lang="es-ES" sz="4000">
                <a:hlinkClick r:id="rId3"/>
              </a:rPr>
              <a:t>https://docs.google.com/forms/d/e/1FAIpQLScL80zcgkGAe3-sHmTs5cbCHkCdFHgHYtcWAUKy3g4r1akkhg/viewform</a:t>
            </a:r>
            <a:r>
              <a:rPr lang="es-ES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s-ES" sz="7200"/>
              <a:t>C. Asociado </a:t>
            </a:r>
            <a:r>
              <a:rPr lang="es-ES" sz="7200">
                <a:sym typeface="Wingdings" panose="05000000000000000000" pitchFamily="2" charset="2"/>
              </a:rPr>
              <a:t></a:t>
            </a:r>
            <a:r>
              <a:rPr lang="es-ES" sz="4000"/>
              <a:t> </a:t>
            </a:r>
            <a:r>
              <a:rPr lang="es-ES" sz="4000">
                <a:hlinkClick r:id="rId4"/>
              </a:rPr>
              <a:t>https://docs.google.com/forms/d/e/1FAIpQLSdJ6MpXpFLHa8bBkWaU-b3s7wPIk097DWOROCfnxJ4u-9VvOg/viewform</a:t>
            </a:r>
            <a:r>
              <a:rPr lang="es-ES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s-ES" sz="7400" b="1"/>
              <a:t>Instrucciones de pago</a:t>
            </a:r>
            <a:r>
              <a:rPr lang="es-ES" sz="7400"/>
              <a:t>: Siga las pautas proporcionadas para enviar su cuota de membresía con prontitud.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es-ES" sz="6000"/>
              <a:t>Renueve su membresía para 2025 antes del 31 de enero de 2025 en</a:t>
            </a:r>
          </a:p>
          <a:p>
            <a:pPr marL="0" indent="0" algn="ctr">
              <a:buNone/>
            </a:pPr>
            <a:r>
              <a:rPr lang="es-ES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es-ES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es-ES" b="1"/>
              <a:t>Colaboración con asociados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/>
              <a:t>EONS colabora </a:t>
            </a:r>
            <a:r>
              <a:rPr lang="es-ES" sz="2400"/>
              <a:t>con una amplia gama de asociados para promover la enfermería oncológica en toda Europa. </a:t>
            </a:r>
          </a:p>
          <a:p>
            <a:pPr marL="0" indent="0">
              <a:buNone/>
            </a:pPr>
            <a:r>
              <a:rPr lang="es-ES" sz="2400"/>
              <a:t>Esas alianzas abarcan organizaciones profesionales, instituciones sanitarias, entidades académicas y partes interesadas de la industria, todas dedicadas a aumentar la práctica, la educación, la investigación y las políticas de la enfermería oncológica.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s-ES" b="1"/>
              <a:t>Conclusión y llamada a la acción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" sz="2400" b="1"/>
              <a:t>Únase a una comunidad vibrante</a:t>
            </a:r>
            <a:r>
              <a:rPr lang="es-ES" sz="2400"/>
              <a:t>: Forme parte de una red dinámica dedicada a la excelencia en enfermería oncológica.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s-ES" sz="2400" b="1"/>
              <a:t>Avance su carrera</a:t>
            </a:r>
            <a:r>
              <a:rPr lang="es-ES" sz="2400"/>
              <a:t>: Aproveche los numerosos beneficios de la membresía de EONS para avanzar en su trayectoria profesional.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s-ES" sz="2400" b="1"/>
              <a:t>Participe</a:t>
            </a:r>
            <a:r>
              <a:rPr lang="es-ES" sz="2400"/>
              <a:t>: Visite el </a:t>
            </a:r>
            <a:r>
              <a:rPr lang="es-ES" sz="2400">
                <a:hlinkClick r:id="rId2"/>
              </a:rPr>
              <a:t>sitio web de EONS </a:t>
            </a:r>
            <a:r>
              <a:rPr lang="es-ES" sz="2400"/>
              <a:t>para obtener más información y iniciar su solicitud de membresía hoy mismo.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es-ES" b="1"/>
              <a:t>QUIENES SOMOS</a:t>
            </a:r>
            <a:r>
              <a:rPr lang="es-ES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es-ES" b="1"/>
              <a:t>Beneficios de la membresía de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es-ES" b="1"/>
              <a:t>Nuestros miembros pueden…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b="1"/>
              <a:t>Oportunidades educativas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/>
              <a:t>Talleres y clases magistrales</a:t>
            </a:r>
            <a:r>
              <a:rPr lang="es-ES"/>
              <a:t>: Elegibilidad para solicitar actividades de aprendizaje de EONS, incluidos talleres de investigación y clases magistrales.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/>
              <a:t>Recursos en línea</a:t>
            </a:r>
            <a:r>
              <a:rPr lang="es-ES"/>
              <a:t>: Acceso a abundantes materiales educativos y al archivo del boletín en línea de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es-ES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es-ES" b="1"/>
              <a:t>Investigación y subvenciones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/>
              <a:t>Oportunidades de financiación</a:t>
            </a:r>
            <a:r>
              <a:rPr lang="es-ES"/>
              <a:t>: Elegibilidad para solicitar premios, subvenciones y becas de EONS para apoyar sus iniciativas de investigación.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/>
              <a:t>Proyectos colaborativos</a:t>
            </a:r>
            <a:r>
              <a:rPr lang="es-ES"/>
              <a:t>: Oportunidades para participar en proyectos educativos y de investigación con colegas de toda Europa.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s-ES" b="1"/>
              <a:t>Conferencias y eventos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/>
              <a:t>Tasas de inscripción reducidas</a:t>
            </a:r>
            <a:r>
              <a:rPr lang="es-ES"/>
              <a:t>: Disfrute de tasas con descuento para congresos y eventos respaldados por EONS.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/>
              <a:t>Subvenciones para asistencia</a:t>
            </a:r>
            <a:r>
              <a:rPr lang="es-ES"/>
              <a:t>: Acceso a subvenciones disponibles para asistir a congresos y eventos respaldados por EONS.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es-ES" b="1"/>
              <a:t>Cuotas de membresía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s-ES" b="1"/>
              <a:t>Membresía individual</a:t>
            </a:r>
            <a:r>
              <a:rPr lang="es-ES"/>
              <a:t>: Cuota anual de 45 € para el período de enero a diciembre de 2024</a:t>
            </a:r>
          </a:p>
          <a:p>
            <a:pPr marL="514350" indent="-514350">
              <a:buFont typeface="+mj-lt"/>
              <a:buAutoNum type="alphaLcParenR"/>
            </a:pPr>
            <a:r>
              <a:rPr lang="es-ES" b="1"/>
              <a:t>Membresías de sociedades nacionales</a:t>
            </a:r>
          </a:p>
          <a:p>
            <a:r>
              <a:rPr lang="es-ES"/>
              <a:t>34 sociedades miembros en toda Europa</a:t>
            </a:r>
          </a:p>
          <a:p>
            <a:r>
              <a:rPr lang="es-ES"/>
              <a:t>4 tasas diferentes disponibles en </a:t>
            </a:r>
            <a:r>
              <a:rPr lang="es-ES" sz="2400">
                <a:hlinkClick r:id="rId2"/>
              </a:rPr>
              <a:t>www.cancernurse.eu/membership/society-membership-3/</a:t>
            </a:r>
            <a:r>
              <a:rPr lang="es-ES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c) Membresías de asociado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¡Forme parte de la red EONS por tan solo </a:t>
            </a:r>
            <a:r>
              <a:rPr lang="es-ES" b="1"/>
              <a:t>275 € al año!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Únase hoy para aumentar el desarrollo de la enfermería oncológica y la visibilidad de su organización.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>
                <a:ln>
                  <a:noFill/>
                </a:ln>
                <a:effectLst/>
              </a:rPr>
              <a:t>¿Le apasiona avanzar su carrera en enfermería oncológica?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>
                <a:ln>
                  <a:noFill/>
                </a:ln>
                <a:effectLst/>
              </a:rPr>
              <a:t>Únase a EONS y forme parte de una comunidad dinámica dedicada al mejoramiento de la atención oncológica en toda Europa.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</a:rPr>
              <a:t>¿Por qué unirse a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7FA517-AA06-467B-8E34-1B16103FB2E7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704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QUIENES SOMOS </vt:lpstr>
      <vt:lpstr>Beneficios de la membresía de EONS</vt:lpstr>
      <vt:lpstr>Nuestros miembros pueden…</vt:lpstr>
      <vt:lpstr>Oportunidades educativas</vt:lpstr>
      <vt:lpstr>Investigación y subvenciones</vt:lpstr>
      <vt:lpstr>Conferencias y eventos</vt:lpstr>
      <vt:lpstr>Cuotas de membresía</vt:lpstr>
      <vt:lpstr>¿Por qué unirse a EONS?</vt:lpstr>
      <vt:lpstr>Mensajes clave de nuestros miembros </vt:lpstr>
      <vt:lpstr>Cómo unirse a EONS</vt:lpstr>
      <vt:lpstr>Colaboración con asociados</vt:lpstr>
      <vt:lpstr>Conclusión y llamada a la acción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2024-12-30T08:10:49Z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