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sv-SE" b="1"/>
            <a:t>Översikt</a:t>
          </a:r>
          <a:r>
            <a:rPr lang="sv-SE"/>
            <a:t>: European Oncology Nursing Society (EONS) är dedikerad till att stödja sjuksköterskor i cancervård och utveckla deras kunskaper i hela Europa.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sv-SE" b="1"/>
            <a:t>Uppdrag</a:t>
          </a:r>
          <a:r>
            <a:rPr lang="sv-SE"/>
            <a:t>: Att förbättra cancervårdens kvalitet genom utbildning, forskning och ledning.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sv-SE" b="1"/>
            <a:t>Professionell utveckling</a:t>
          </a:r>
          <a:r>
            <a:rPr lang="sv-SE"/>
            <a:t>: Få tillgång till utbildningsresurser och workshops för att utveckla din karriär.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sv-SE" b="1"/>
            <a:t>Nätverksmöjligheter</a:t>
          </a:r>
          <a:r>
            <a:rPr lang="sv-SE"/>
            <a:t>: Bli del av ett stort nätverk av sjuksköterskor i cancervård i hela Europa.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sv-SE" b="1"/>
            <a:t>Var med i kommittéer och arbetsgrupper</a:t>
          </a:r>
          <a:r>
            <a:rPr lang="sv-SE"/>
            <a:t>: Delta i kommittéer och arbetsgrupper för att forma yrkets framtid.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sv-SE" b="1"/>
            <a:t>Få tillgång till banbrytande utbildning, forskning och resurser anpassade till sjuksköterskor i cancervård.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sv-SE" b="1"/>
            <a:t>Bli en del av nätverket med experter och kollegor som sprider kunskap och bästa metoder.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sv-SE" b="1"/>
            <a:t>Forma cancervårdens framtid genom opinionsbildning och professionell utveckling.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sv-SE" b="1"/>
            <a:t>Stärk dig själv. Stärk dina patienter. </a:t>
          </a:r>
        </a:p>
        <a:p>
          <a:r>
            <a:rPr lang="sv-SE" b="1"/>
            <a:t>Tillsammans gör vi skillnad.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sv-SE" b="1"/>
            <a:t>Skapa förändringar genom sjuksköterskor i cancervård — Gå med i EONS idag!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/>
            <a:t>Översikt</a:t>
          </a:r>
          <a:r>
            <a:rPr lang="sv-SE" sz="2600" kern="1200"/>
            <a:t>: European Oncology Nursing Society (EONS) är dedikerad till att stödja sjuksköterskor i cancervård och utveckla deras kunskaper i hela Europa.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/>
            <a:t>Uppdrag</a:t>
          </a:r>
          <a:r>
            <a:rPr lang="sv-SE" sz="2600" kern="1200"/>
            <a:t>: Att förbättra cancervårdens kvalitet genom utbildning, forskning och ledning.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b="1" kern="1200"/>
            <a:t>Professionell utveckling</a:t>
          </a:r>
          <a:r>
            <a:rPr lang="sv-SE" sz="2500" kern="1200"/>
            <a:t>: Få tillgång till utbildningsresurser och workshops för att utveckla din karriär.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b="1" kern="1200"/>
            <a:t>Nätverksmöjligheter</a:t>
          </a:r>
          <a:r>
            <a:rPr lang="sv-SE" sz="2500" kern="1200"/>
            <a:t>: Bli del av ett stort nätverk av sjuksköterskor i cancervård i hela Europa.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b="1" kern="1200"/>
            <a:t>Var med i kommittéer och arbetsgrupper</a:t>
          </a:r>
          <a:r>
            <a:rPr lang="sv-SE" sz="2500" kern="1200"/>
            <a:t>: Delta i kommittéer och arbetsgrupper för att forma yrkets framtid.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Få tillgång till banbrytande utbildning, forskning och resurser anpassade till sjuksköterskor i cancervård.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Bli en del av nätverket med experter och kollegor som sprider kunskap och bästa metoder.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Forma cancervårdens framtid genom opinionsbildning och professionell utveckling.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Stärk dig själv. Stärk dina patienter.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Tillsammans gör vi skillnad.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Skapa förändringar genom sjuksköterskor i cancervård — Gå med i EONS idag!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232201" y="4623617"/>
            <a:ext cx="413422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sv-SE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Gå med i vårt tea</a:t>
            </a:r>
            <a:r>
              <a:rPr lang="hr-H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m</a:t>
            </a:r>
            <a:endParaRPr lang="sv-SE" sz="7632" dirty="0">
              <a:solidFill>
                <a:srgbClr val="FFFFFF"/>
              </a:solidFill>
              <a:latin typeface="Real Text"/>
              <a:ea typeface="Real Text"/>
              <a:cs typeface="Real Text"/>
              <a:sym typeface="Real Tex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sv-SE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sv-SE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sv-SE" b="1"/>
              <a:t>Huvudbudskap från våra medlemmar</a:t>
            </a:r>
            <a:br>
              <a:rPr lang="sv-SE" b="1"/>
            </a:br>
            <a:endParaRPr lang="sv-SE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sv-SE" b="1"/>
              <a:t>Bli EONS medlem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7400" b="1"/>
              <a:t>Ansökningsprocess</a:t>
            </a:r>
            <a:r>
              <a:rPr lang="sv-SE" sz="7400"/>
              <a:t>: Fyll i ansökningsformuläret som finns på EONS webbplats:</a:t>
            </a:r>
          </a:p>
          <a:p>
            <a:pPr marL="457200" lvl="1" indent="0">
              <a:buNone/>
            </a:pPr>
            <a:r>
              <a:rPr lang="sv-SE" sz="7200"/>
              <a:t>A. Individuellt medlemskap</a:t>
            </a:r>
            <a:r>
              <a:rPr lang="sv-SE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sv-SE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sv-SE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sv-SE" sz="7200"/>
              <a:t>B. Nationellt medlemskap </a:t>
            </a:r>
            <a:r>
              <a:rPr lang="sv-SE" sz="7200">
                <a:sym typeface="Wingdings" panose="05000000000000000000" pitchFamily="2" charset="2"/>
              </a:rPr>
              <a:t></a:t>
            </a:r>
            <a:r>
              <a:rPr lang="sv-SE" sz="7200"/>
              <a:t> </a:t>
            </a:r>
            <a:r>
              <a:rPr lang="sv-SE" sz="4000">
                <a:hlinkClick r:id="rId3"/>
              </a:rPr>
              <a:t>https://docs.google.com/forms/d/e/1FAIpQLScL80zcgkGAe3-sHmTs5cbCHkCdFHgHYtcWAUKy3g4r1akkhg/viewform</a:t>
            </a:r>
            <a:r>
              <a:rPr lang="sv-SE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sv-SE" sz="7200"/>
              <a:t>C. Associerade medlemskap </a:t>
            </a:r>
            <a:r>
              <a:rPr lang="sv-SE" sz="7200">
                <a:sym typeface="Wingdings" panose="05000000000000000000" pitchFamily="2" charset="2"/>
              </a:rPr>
              <a:t></a:t>
            </a:r>
            <a:r>
              <a:rPr lang="sv-SE" sz="4000"/>
              <a:t> </a:t>
            </a:r>
            <a:r>
              <a:rPr lang="sv-SE" sz="4000">
                <a:hlinkClick r:id="rId4"/>
              </a:rPr>
              <a:t>https://docs.google.com/forms/d/e/1FAIpQLSdJ6MpXpFLHa8bBkWaU-b3s7wPIk097DWOROCfnxJ4u-9VvOg/viewform</a:t>
            </a:r>
            <a:r>
              <a:rPr lang="sv-SE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sv-SE" sz="7400"/>
              <a:t>Betalningsinstruktioner: Följ dessa instruktioner för att betala omedelbart din medlemsavgift.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sv-SE" sz="6000"/>
              <a:t>Förnya ditt medlemskap för 2025 senast den 31 januari 2025 genom att besöka</a:t>
            </a:r>
          </a:p>
          <a:p>
            <a:pPr marL="0" indent="0" algn="ctr">
              <a:buNone/>
            </a:pPr>
            <a:r>
              <a:rPr lang="sv-SE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sv-SE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sv-SE" b="1"/>
              <a:t>Partnersamarbete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/>
              <a:t>EONS samarbetar </a:t>
            </a:r>
            <a:r>
              <a:rPr lang="sv-SE" sz="2400"/>
              <a:t>med en rad partners för att främja cancervård i hela Europa. </a:t>
            </a:r>
          </a:p>
          <a:p>
            <a:pPr marL="0" indent="0">
              <a:buNone/>
            </a:pPr>
            <a:r>
              <a:rPr lang="sv-SE" sz="2400"/>
              <a:t>Dessa partnerskap omfattar professionella organisationer, vårdsinstitutioner, akademiska enheter och intressenter inom branschen. De arbetar alla med att förbättra sjuksköterskepraktiken, utbildningen, forskningen och policyn inom cancervården.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sv-SE" b="1"/>
              <a:t>Slutsats och uppmaning till åtgärder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v-SE" sz="2400" b="1"/>
              <a:t>Gå med i en livskraftig gemenskap</a:t>
            </a:r>
            <a:r>
              <a:rPr lang="sv-SE" sz="2400"/>
              <a:t>: Bli en del av ett dynamiskt nätverk som sysslar med spetskompetens inom cancervård.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sv-SE" sz="2400" b="1"/>
              <a:t>Utveckla din karriär</a:t>
            </a:r>
            <a:r>
              <a:rPr lang="sv-SE" sz="2400"/>
              <a:t>: Utnyttja de många fördelarna av EONS medlemskap för att fortsätta din professionella resa.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sv-SE" sz="2400" b="1"/>
              <a:t>Engagera dig</a:t>
            </a:r>
            <a:r>
              <a:rPr lang="sv-SE" sz="2400"/>
              <a:t>: Besök </a:t>
            </a:r>
            <a:r>
              <a:rPr lang="sv-SE" sz="2400">
                <a:hlinkClick r:id="rId2"/>
              </a:rPr>
              <a:t>EONS webbplats </a:t>
            </a:r>
            <a:r>
              <a:rPr lang="sv-SE" sz="2400"/>
              <a:t>för att lära dig mer om oss och ansöka om medlemskap idag.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sv-SE" b="1"/>
              <a:t>OM OSS</a:t>
            </a:r>
            <a:r>
              <a:rPr lang="sv-SE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sv-SE" b="1"/>
              <a:t>Medlemsförmåner hos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sv-SE" b="1"/>
              <a:t>Allt det här får du som medlem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/>
              <a:t>Utbildningstillfällen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b="1"/>
              <a:t>Workshops och masterclasses</a:t>
            </a:r>
            <a:r>
              <a:rPr lang="sv-SE"/>
              <a:t>: Möjligheten att anmäla dig till EONS utbildningsaktiviteter, så som research workshops och masterclasses.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/>
              <a:t>Onlineresurser</a:t>
            </a:r>
            <a:r>
              <a:rPr lang="sv-SE"/>
              <a:t>: Tillgång till en mängd utbildningsmaterial och EONS nyhetsbrevsarkiv på nätet.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sv-SE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sv-SE" b="1"/>
              <a:t>Forskning och anslag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b="1"/>
              <a:t>Finansieringsmöjligheter</a:t>
            </a:r>
            <a:r>
              <a:rPr lang="sv-SE"/>
              <a:t>: Möjlighet att ansöka om EONS bidrag, stöd och stipendier för att stödja dina forskningsinitiativ.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/>
              <a:t>Gemensamma projekt</a:t>
            </a:r>
            <a:r>
              <a:rPr lang="sv-SE"/>
              <a:t>: Tillfällen att delta i utbildnings- och forskningsprojekt med kollegor i hela Europa.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sv-SE" b="1"/>
              <a:t>Konferenser och evenemang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b="1"/>
              <a:t>Rabatterade registreringsavgiften</a:t>
            </a:r>
            <a:r>
              <a:rPr lang="sv-SE"/>
              <a:t>: Få rabatterade priser för EONS-kongresser och godkända evenemang.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/>
              <a:t>Stöd till deltagande</a:t>
            </a:r>
            <a:r>
              <a:rPr lang="sv-SE"/>
              <a:t>: Tillgång till stöd tillgängliga för att delta i EONS-kongresser och godkända evenemang.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sv-SE" b="1"/>
              <a:t>Medlemsavgifter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sv-SE" b="1" dirty="0"/>
              <a:t>Individuellt medlemskap</a:t>
            </a:r>
            <a:r>
              <a:rPr lang="sv-SE" dirty="0"/>
              <a:t>:</a:t>
            </a:r>
            <a:r>
              <a:rPr lang="hr-HR" dirty="0"/>
              <a:t> </a:t>
            </a:r>
            <a:br>
              <a:rPr lang="hr-HR" dirty="0"/>
            </a:br>
            <a:r>
              <a:rPr lang="sv-SE" dirty="0"/>
              <a:t>45 euro per år för perioden januari till december 2024</a:t>
            </a:r>
          </a:p>
          <a:p>
            <a:pPr marL="514350" indent="-514350">
              <a:buFont typeface="+mj-lt"/>
              <a:buAutoNum type="alphaLcParenR"/>
            </a:pPr>
            <a:r>
              <a:rPr lang="sv-SE" b="1" dirty="0"/>
              <a:t>Nationellt medlemskap</a:t>
            </a:r>
          </a:p>
          <a:p>
            <a:r>
              <a:rPr lang="sv-SE" dirty="0"/>
              <a:t>34 medlemsföreningar i hela Europa</a:t>
            </a:r>
          </a:p>
          <a:p>
            <a:r>
              <a:rPr lang="sv-SE" dirty="0"/>
              <a:t>4 olika typer av medlemskap är tillgängliga på </a:t>
            </a:r>
            <a:r>
              <a:rPr lang="sv-SE" sz="2400" dirty="0">
                <a:hlinkClick r:id="rId2"/>
              </a:rPr>
              <a:t>www.cancernurse.eu/membership/society-membership-3/</a:t>
            </a:r>
            <a:r>
              <a:rPr lang="sv-SE" sz="2400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/>
              <a:t>C) Associerade medlemskap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/>
              <a:t>Bli en del av EONS nätverket för bara </a:t>
            </a:r>
            <a:r>
              <a:rPr lang="sv-SE" b="1"/>
              <a:t>275 euro per år</a:t>
            </a:r>
            <a:r>
              <a:rPr lang="sv-SE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/>
              <a:t>Gå med idag för att utveckla sjuksköterskors kunskaper i cancervård och öka din organisations synlighet.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baseline="0">
                <a:ln>
                  <a:noFill/>
                </a:ln>
                <a:effectLst/>
              </a:rPr>
              <a:t>Brinner du för att avancera i din karriär inom cancervård?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baseline="0">
                <a:ln>
                  <a:noFill/>
                </a:ln>
                <a:effectLst/>
              </a:rPr>
              <a:t>Gå med i EONS och bli en del av ett dynamiskt sällskap avsett för att förbättra cancervården i hela Europa.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1" i="0" u="none" strike="noStrike" cap="none" normalizeH="0" baseline="0">
                <a:ln>
                  <a:noFill/>
                </a:ln>
                <a:effectLst/>
              </a:rPr>
              <a:t>Varför ska du vara med i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C81D6-CEAF-48EA-87D4-223ACF3E1F0A}"/>
</file>

<file path=customXml/itemProps2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627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OM OSS </vt:lpstr>
      <vt:lpstr>Medlemsförmåner hos EONS</vt:lpstr>
      <vt:lpstr>Allt det här får du som medlem</vt:lpstr>
      <vt:lpstr>Utbildningstillfällen</vt:lpstr>
      <vt:lpstr>Forskning och anslag</vt:lpstr>
      <vt:lpstr>Konferenser och evenemang</vt:lpstr>
      <vt:lpstr>Medlemsavgifter</vt:lpstr>
      <vt:lpstr>Varför ska du vara med i EONS?</vt:lpstr>
      <vt:lpstr>Huvudbudskap från våra medlemmar </vt:lpstr>
      <vt:lpstr>Bli EONS medlem</vt:lpstr>
      <vt:lpstr>Partnersamarbete</vt:lpstr>
      <vt:lpstr>Slutsats och uppmaning till åtgärder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2024-12-27T17:03:21Z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