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uk-UA" b="1"/>
            <a:t>Короткий опис</a:t>
          </a:r>
          <a:r>
            <a:rPr lang="uk-UA"/>
            <a:t>: Європейське товариство медичних сестер, які практикують у галузі онкології, (EONS) займається підтримкою та розвитком медсестринства в онкології в Європі.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uk-UA" b="1"/>
            <a:t>Завдання</a:t>
          </a:r>
          <a:r>
            <a:rPr lang="uk-UA"/>
            <a:t>: Підвищити якість лікування онкологічних захворювань за допомогою освіти, досліджень та управління.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uk-UA" b="1"/>
            <a:t>Підвищення кваліфікації</a:t>
          </a:r>
          <a:r>
            <a:rPr lang="uk-UA"/>
            <a:t>: Отримайте доступ до освітніх ресурсів та семінарів для розвитку вашої кар'єри.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uk-UA" b="1"/>
            <a:t>Можливості для налагодження контактів</a:t>
          </a:r>
          <a:r>
            <a:rPr lang="uk-UA"/>
            <a:t>: Налагоджуйте зв'язок із масштабною мережею фахівців, що займаються медсестринством у онкології, по всій Європі.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uk-UA" b="1"/>
            <a:t>Долучайтеся до комітетів і робочих груп</a:t>
          </a:r>
          <a:r>
            <a:rPr lang="uk-UA"/>
            <a:t>: Беріть участь у роботі комітетів та робочих груп, щоб формувати майбутнє професії.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uk-UA" b="1"/>
            <a:t>Отримуйте доступ до передової освіти, досліджень і ресурсів, призначених для медсестер, які доглядають за хворими на рак.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uk-UA" b="1"/>
            <a:t>Спілкуйтеся з експертами та колегами для обміну знаннями та найкращими практиками.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uk-UA" b="1"/>
            <a:t>Формуйте майбутнє лікування онкологічних захворювань через адвокацію та можливості професійного розвитку.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uk-UA" b="1"/>
            <a:t>Розширюйте можливості для себе. Розширюйте можливості для своїх пацієнтів. </a:t>
          </a:r>
        </a:p>
        <a:p>
          <a:r>
            <a:rPr lang="uk-UA" b="1"/>
            <a:t>Разом ми змінюємо ситуацію.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uk-UA" b="1"/>
            <a:t>Будьте зміною </a:t>
          </a:r>
          <a:br>
            <a:rPr lang="uk-UA" b="1"/>
          </a:br>
          <a:r>
            <a:rPr lang="uk-UA" b="1"/>
            <a:t>у медсестринстві в онкології — долучайтеся до EONS вже сьогодні!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/>
            <a:t>Короткий опис</a:t>
          </a:r>
          <a:r>
            <a:rPr lang="uk-UA" sz="2400" kern="1200"/>
            <a:t>: Європейське товариство медичних сестер, які практикують у галузі онкології, (EONS) займається підтримкою та розвитком медсестринства в онкології в Європі.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/>
            <a:t>Завдання</a:t>
          </a:r>
          <a:r>
            <a:rPr lang="uk-UA" sz="2400" kern="1200"/>
            <a:t>: Підвищити якість лікування онкологічних захворювань за допомогою освіти, досліджень та управління.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/>
            <a:t>Підвищення кваліфікації</a:t>
          </a:r>
          <a:r>
            <a:rPr lang="uk-UA" sz="2300" kern="1200"/>
            <a:t>: Отримайте доступ до освітніх ресурсів та семінарів для розвитку вашої кар'єри.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/>
            <a:t>Можливості для налагодження контактів</a:t>
          </a:r>
          <a:r>
            <a:rPr lang="uk-UA" sz="2300" kern="1200"/>
            <a:t>: Налагоджуйте зв'язок із масштабною мережею фахівців, що займаються медсестринством у онкології, по всій Європі.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/>
            <a:t>Долучайтеся до комітетів і робочих груп</a:t>
          </a:r>
          <a:r>
            <a:rPr lang="uk-UA" sz="2300" kern="1200"/>
            <a:t>: Беріть участь у роботі комітетів та робочих груп, щоб формувати майбутнє професії.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Отримуйте доступ до передової освіти, досліджень і ресурсів, призначених для медсестер, які доглядають за хворими на рак.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Спілкуйтеся з експертами та колегами для обміну знаннями та найкращими практиками.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Формуйте майбутнє лікування онкологічних захворювань через адвокацію та можливості професійного розвитку.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Розширюйте можливості для себе. Розширюйте можливості для своїх пацієнтів.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Разом ми змінюємо ситуацію.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1" kern="1200"/>
            <a:t>Будьте зміною </a:t>
          </a:r>
          <a:br>
            <a:rPr lang="uk-UA" sz="1000" b="1" kern="1200"/>
          </a:br>
          <a:r>
            <a:rPr lang="uk-UA" sz="1000" b="1" kern="1200"/>
            <a:t>у медсестринстві в онкології — долучайтеся до EONS вже сьогодні!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354058" y="3534824"/>
            <a:ext cx="294677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uk-UA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Долучайтеся до нас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uk-UA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uk-UA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uk-UA" b="1"/>
              <a:t>Ключові повідомлення від наших учасників</a:t>
            </a:r>
            <a:br>
              <a:rPr lang="uk-UA" b="1"/>
            </a:br>
            <a:endParaRPr lang="uk-UA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uk-UA" b="1"/>
              <a:t>Як долучитися до EONS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7400" b="1"/>
              <a:t>Процес подання заявки</a:t>
            </a:r>
            <a:r>
              <a:rPr lang="uk-UA" sz="7400"/>
              <a:t>: Заповніть онлайн-форму заявки, доступну на вебсайті EONS:</a:t>
            </a:r>
          </a:p>
          <a:p>
            <a:pPr marL="457200" lvl="1" indent="0">
              <a:buNone/>
            </a:pPr>
            <a:r>
              <a:rPr lang="uk-UA" sz="7200"/>
              <a:t>А. Індивідуальне членство</a:t>
            </a:r>
            <a:r>
              <a:rPr lang="uk-UA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uk-UA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uk-UA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uk-UA" sz="7200"/>
              <a:t>Б. Членство в національному товаристві </a:t>
            </a:r>
            <a:r>
              <a:rPr lang="uk-UA" sz="7200">
                <a:sym typeface="Wingdings" panose="05000000000000000000" pitchFamily="2" charset="2"/>
              </a:rPr>
              <a:t></a:t>
            </a:r>
            <a:r>
              <a:rPr lang="uk-UA" sz="7200"/>
              <a:t> </a:t>
            </a:r>
            <a:r>
              <a:rPr lang="uk-UA" sz="4000">
                <a:hlinkClick r:id="rId3"/>
              </a:rPr>
              <a:t>https://docs.google.com/forms/d/e/1FAIpQLScL80zcgkGAe3-sHmTs5cbCHkCdFHgHYtcWAUKy3g4r1akkhg/viewform</a:t>
            </a:r>
            <a:r>
              <a:rPr lang="uk-UA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uk-UA" sz="7200"/>
              <a:t>В. Асоційоване членство </a:t>
            </a:r>
            <a:r>
              <a:rPr lang="uk-UA" sz="7200">
                <a:sym typeface="Wingdings" panose="05000000000000000000" pitchFamily="2" charset="2"/>
              </a:rPr>
              <a:t></a:t>
            </a:r>
            <a:r>
              <a:rPr lang="uk-UA" sz="4000"/>
              <a:t> </a:t>
            </a:r>
            <a:r>
              <a:rPr lang="uk-UA" sz="4000">
                <a:hlinkClick r:id="rId4"/>
              </a:rPr>
              <a:t>https://docs.google.com/forms/d/e/1FAIpQLSdJ6MpXpFLHa8bBkWaU-b3s7wPIk097DWOROCfnxJ4u-9VvOg/viewform</a:t>
            </a:r>
            <a:r>
              <a:rPr lang="uk-UA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uk-UA" sz="7400" b="1"/>
              <a:t>Інструкції з оплати</a:t>
            </a:r>
            <a:r>
              <a:rPr lang="uk-UA" sz="7400"/>
              <a:t>: Дотримуйтесь наданих інструкційдля вчасної сплати членських внесків.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uk-UA" sz="6000"/>
              <a:t>Поновіть своє членство на 2025 рік до 31 січня 2025 року за посиланням:</a:t>
            </a:r>
          </a:p>
          <a:p>
            <a:pPr marL="0" indent="0" algn="ctr">
              <a:buNone/>
            </a:pPr>
            <a:r>
              <a:rPr lang="uk-UA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uk-UA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uk-UA" b="1"/>
              <a:t>Співпраця з партнерами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/>
              <a:t>EONS співпрацює </a:t>
            </a:r>
            <a:r>
              <a:rPr lang="uk-UA" sz="2400"/>
              <a:t>з різноманітними партнерами для просування медсестринства в онкології у Європі. </a:t>
            </a:r>
          </a:p>
          <a:p>
            <a:pPr marL="0" indent="0">
              <a:buNone/>
            </a:pPr>
            <a:r>
              <a:rPr lang="uk-UA" sz="2400"/>
              <a:t>Ці партнерства охоплюють фахові організації, заклади охорони здоров'я, наукові установи та зацікавлені сторони галузі, які прагнуть покращити практику, освіту, дослідження та політику медсестринства в онкології.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uk-UA" b="1"/>
              <a:t>Висновок і заклик до дій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sz="2400" b="1"/>
              <a:t>Долучайтесь до активної спільноти</a:t>
            </a:r>
            <a:r>
              <a:rPr lang="uk-UA" sz="2400"/>
              <a:t>: Станьте частиною динамічної мережі, присвяченої досконалості медсестринства в онкології.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uk-UA" sz="2400" b="1"/>
              <a:t>Розвивайте свою кар'єру</a:t>
            </a:r>
            <a:r>
              <a:rPr lang="uk-UA" sz="2400"/>
              <a:t>: Скористайтеся численними перевагами членства в EONS, щоб просувати свій професійний шлях.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uk-UA" sz="2400" b="1"/>
              <a:t>Долучайтеся</a:t>
            </a:r>
            <a:r>
              <a:rPr lang="uk-UA" sz="2400"/>
              <a:t>: Відвідайте </a:t>
            </a:r>
            <a:r>
              <a:rPr lang="uk-UA" sz="2400">
                <a:hlinkClick r:id="rId2"/>
              </a:rPr>
              <a:t>вебсайт EONS</a:t>
            </a:r>
            <a:r>
              <a:rPr lang="uk-UA" sz="2400"/>
              <a:t> щоб отримати більше інформації та подати заявку на членство вже сьогодні.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uk-UA" b="1"/>
              <a:t>ПРО НАС</a:t>
            </a:r>
            <a:r>
              <a:rPr lang="uk-UA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uk-UA" b="1"/>
              <a:t>Переваги членства в EONS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uk-UA" b="1"/>
              <a:t>На що здатні наші учасники…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uk-UA" b="1"/>
              <a:t>Можливості для навчання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b="1"/>
              <a:t>Семінари та майстер-класи</a:t>
            </a:r>
            <a:r>
              <a:rPr lang="uk-UA"/>
              <a:t>: Право на участь у навчальних заходах EONS, включаючи дослідницькі семінари та майстер-класи.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/>
              <a:t>Онлайн-ресурси</a:t>
            </a:r>
            <a:r>
              <a:rPr lang="uk-UA"/>
              <a:t>: Доступ до безлічі навчальних матеріалів та архіву онлайн-розсилки EONS.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uk-UA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uk-UA" b="1"/>
              <a:t>Дослідження та гранти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b="1"/>
              <a:t>Можливості фінансування</a:t>
            </a:r>
            <a:r>
              <a:rPr lang="uk-UA"/>
              <a:t>: Право подавати заявки на отримання премій, грантів та стипендій EONS для підтримки ваших дослідницьких проєктів.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/>
              <a:t>Спільні проєкти</a:t>
            </a:r>
            <a:r>
              <a:rPr lang="uk-UA"/>
              <a:t>: Можливість брати участь в освітніх та дослідницьких проєктах із колегами з країн усієї Європи.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uk-UA" b="1"/>
              <a:t>Конференції та заходи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b="1"/>
              <a:t>Знижені ціни на реєстрацію</a:t>
            </a:r>
            <a:r>
              <a:rPr lang="uk-UA"/>
              <a:t>: Скористайтеся зниженими цінами на участь у конгресах EONS та інших заходах, що підтримуються організацією.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/>
              <a:t>Гранти на відвідування</a:t>
            </a:r>
            <a:r>
              <a:rPr lang="uk-UA"/>
              <a:t>: Доступ до грантів на участь у конгресах EONS та інших заходах, що підтримуються організацією.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uk-UA" b="1"/>
              <a:t>Членські внески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uk-UA" b="1"/>
              <a:t>Індивідуальне членство</a:t>
            </a:r>
            <a:r>
              <a:rPr lang="uk-UA"/>
              <a:t>: Щорічний внесок у розмірі 45 євро на період з січня по грудень 2024 року</a:t>
            </a:r>
          </a:p>
          <a:p>
            <a:pPr marL="514350" indent="-514350">
              <a:buFont typeface="+mj-lt"/>
              <a:buAutoNum type="alphaLcParenR"/>
            </a:pPr>
            <a:r>
              <a:rPr lang="uk-UA" b="1"/>
              <a:t>Членство в національних товариствах</a:t>
            </a:r>
          </a:p>
          <a:p>
            <a:r>
              <a:rPr lang="uk-UA"/>
              <a:t>34 товариства-учасники по всій Європі</a:t>
            </a:r>
          </a:p>
          <a:p>
            <a:r>
              <a:rPr lang="uk-UA"/>
              <a:t>4 різні тарифи доступні за посиланням: </a:t>
            </a:r>
            <a:r>
              <a:rPr lang="uk-UA" sz="2400">
                <a:hlinkClick r:id="rId2"/>
              </a:rPr>
              <a:t>www.cancernurse.eu/membership/society-membership-3/</a:t>
            </a:r>
            <a:r>
              <a:rPr lang="uk-UA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/>
              <a:t>c) Асоційоване членство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/>
              <a:t>Станьте частиною мережі EONS всього за </a:t>
            </a:r>
            <a:r>
              <a:rPr lang="uk-UA" b="1"/>
              <a:t>275 євро на рік</a:t>
            </a:r>
            <a:r>
              <a:rPr lang="uk-UA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/>
              <a:t>Долучайтеся сьогодні, щоб покращити розвиток медсестринства в онкології та підвищити впізнаваність вашої організації.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>
                <a:ln>
                  <a:noFill/>
                </a:ln>
                <a:effectLst/>
              </a:rPr>
              <a:t>Ви прагнете розвивати свою кар'єру в галузі медсестринства в онкології?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>
                <a:ln>
                  <a:noFill/>
                </a:ln>
                <a:effectLst/>
              </a:rPr>
              <a:t>Долучайтеся до EONS і станьте частиною динамічної спільноти, яка займається покращенням лікування раку в Європі.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>
                <a:ln>
                  <a:noFill/>
                </a:ln>
                <a:effectLst/>
              </a:rPr>
              <a:t>Чому варто долучитися до EONS?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Props1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4BF282-C5F7-41EE-B467-17757FB31F7D}"/>
</file>

<file path=customXml/itemProps3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658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ПРО НАС </vt:lpstr>
      <vt:lpstr>Переваги членства в EONS</vt:lpstr>
      <vt:lpstr>На що здатні наші учасники…</vt:lpstr>
      <vt:lpstr>Можливості для навчання</vt:lpstr>
      <vt:lpstr>Дослідження та гранти</vt:lpstr>
      <vt:lpstr>Конференції та заходи</vt:lpstr>
      <vt:lpstr>Членські внески</vt:lpstr>
      <vt:lpstr>Чому варто долучитися до EONS?</vt:lpstr>
      <vt:lpstr>Ключові повідомлення від наших учасників </vt:lpstr>
      <vt:lpstr>Як долучитися до EONS</vt:lpstr>
      <vt:lpstr>Співпраця з партнерами</vt:lpstr>
      <vt:lpstr>Висновок і заклик до дій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2024-12-27T19:44:58Z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