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97" r:id="rId3"/>
    <p:sldId id="261" r:id="rId4"/>
    <p:sldId id="299" r:id="rId5"/>
    <p:sldId id="298" r:id="rId6"/>
    <p:sldId id="262" r:id="rId7"/>
    <p:sldId id="300" r:id="rId8"/>
    <p:sldId id="279" r:id="rId9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E99"/>
    <a:srgbClr val="118FB9"/>
    <a:srgbClr val="E6D796"/>
    <a:srgbClr val="DBA1BF"/>
    <a:srgbClr val="FFC47D"/>
    <a:srgbClr val="FF9922"/>
    <a:srgbClr val="AAD2C7"/>
    <a:srgbClr val="AB8198"/>
    <a:srgbClr val="D0C4AC"/>
    <a:srgbClr val="F0D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C234B2-D7AB-4B0D-B763-27B50394D1C6}" v="23" dt="2023-08-11T20:51:54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22/08/2023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59E4A37-8651-0B32-B9BD-EA31FB75CD6A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5FEF6DD-585F-1199-0FC2-AD256E4C8A71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37" name="Ovaal 2">
                <a:extLst>
                  <a:ext uri="{FF2B5EF4-FFF2-40B4-BE49-F238E27FC236}">
                    <a16:creationId xmlns:a16="http://schemas.microsoft.com/office/drawing/2014/main" id="{8A2DE224-974B-3F12-8DDB-319001774B9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Picture 3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B506322B-FFFB-E0D9-77DF-A394480ACE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1691" y="4555419"/>
              <a:ext cx="6586415" cy="1708298"/>
              <a:chOff x="131691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1691" y="4828543"/>
                <a:ext cx="65864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118FB9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general public</a:t>
                </a:r>
                <a:endParaRPr lang="en-GB" sz="3200" b="1" dirty="0">
                  <a:solidFill>
                    <a:srgbClr val="118FB9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94B86EF-B186-4B6B-88ED-83589B6946DC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DE73569-89E4-253B-3DB0-71163F407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CBFBCBD-A903-29EF-3B5D-AFE89E528F0D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6C29CDB-3A45-01B4-5856-77E959323A4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FF621FAA-9A6C-3938-FBAD-4E1BCD0E944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7F311738-9071-6EB9-349E-794CF9461288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118FB9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118FB9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118FB9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118FB9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16012B14-5EAD-F378-E3F7-6D26DDDCD9BB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54" name="Ovaal 2">
                    <a:extLst>
                      <a:ext uri="{FF2B5EF4-FFF2-40B4-BE49-F238E27FC236}">
                        <a16:creationId xmlns:a16="http://schemas.microsoft.com/office/drawing/2014/main" id="{0F7AB5A5-0031-C630-9923-04FF05C61D3D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55" name="Picture 54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F5DDF3F-D747-FD61-D33D-ED2C231E46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0" name="Graphic 49">
                <a:extLst>
                  <a:ext uri="{FF2B5EF4-FFF2-40B4-BE49-F238E27FC236}">
                    <a16:creationId xmlns:a16="http://schemas.microsoft.com/office/drawing/2014/main" id="{9AEB75ED-853A-492B-B9A4-282C4106C2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sp>
          <p:nvSpPr>
            <p:cNvPr id="8" name="Ovaal 41">
              <a:extLst>
                <a:ext uri="{FF2B5EF4-FFF2-40B4-BE49-F238E27FC236}">
                  <a16:creationId xmlns:a16="http://schemas.microsoft.com/office/drawing/2014/main" id="{EADB9184-0371-E0C1-87CC-86E3BDE3B9D3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8CBE8563-ACDB-089E-ABC6-CA146F91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sp>
          <p:nvSpPr>
            <p:cNvPr id="2" name="TextBox 7">
              <a:extLst>
                <a:ext uri="{FF2B5EF4-FFF2-40B4-BE49-F238E27FC236}">
                  <a16:creationId xmlns:a16="http://schemas.microsoft.com/office/drawing/2014/main" id="{2459C1CD-EEBD-2DE7-FA3E-7AA8C2250C0E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E6082AD-C138-03C8-8EC0-178D5E6144BC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E6BED0-91F3-74A2-706B-723E2448C4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l="27017" r="26978"/>
            <a:stretch/>
          </p:blipFill>
          <p:spPr>
            <a:xfrm>
              <a:off x="-4101" y="0"/>
              <a:ext cx="6879925" cy="9930176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474675" y="3204635"/>
              <a:ext cx="5974858" cy="452128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546" y="3447534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Take part in </a:t>
              </a:r>
              <a:r>
                <a:rPr lang="en-US" sz="3000" b="1" i="0" dirty="0" err="1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organised</a:t>
              </a: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cancer screening </a:t>
              </a:r>
              <a:r>
                <a:rPr lang="en-US" sz="3000" b="1" i="0" dirty="0" err="1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programmes</a:t>
              </a: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 for: </a:t>
              </a:r>
              <a:endParaRPr lang="en-US" sz="800" b="1" i="0" dirty="0">
                <a:solidFill>
                  <a:srgbClr val="118FB9"/>
                </a:solidFill>
                <a:effectLst/>
                <a:latin typeface="Calibri" panose="020F050202020403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Bowel cancer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16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(men and women) </a:t>
              </a:r>
              <a:endParaRPr lang="en-US" sz="3000" b="1" i="0" dirty="0">
                <a:solidFill>
                  <a:srgbClr val="118FB9"/>
                </a:solidFill>
                <a:effectLst/>
                <a:latin typeface="Calibri" panose="020F050202020403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Breast cancer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16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(women) 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Cervical cancer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16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(women)</a:t>
              </a:r>
              <a:endParaRPr lang="en-GB" sz="16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7" name="Ovaal 41">
              <a:extLst>
                <a:ext uri="{FF2B5EF4-FFF2-40B4-BE49-F238E27FC236}">
                  <a16:creationId xmlns:a16="http://schemas.microsoft.com/office/drawing/2014/main" id="{E3FBBCAB-6752-232F-7DEF-1B7716150B70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3F00FD5B-7820-5E09-663C-E7AFAE120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C574D0E-6E4B-6F64-F0E8-D26C9A8B30C6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4" name="Ovaal 2">
                <a:extLst>
                  <a:ext uri="{FF2B5EF4-FFF2-40B4-BE49-F238E27FC236}">
                    <a16:creationId xmlns:a16="http://schemas.microsoft.com/office/drawing/2014/main" id="{BB257179-4CA2-6917-B516-D5D14BD06CC0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" name="Picture 5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F1163346-D302-0ACE-57BB-D6A5F5446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5E7E1A-E292-A077-FDD5-A2CBB7B1D87E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37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3869A41-0EE5-C941-18C2-F7683409CD33}"/>
              </a:ext>
            </a:extLst>
          </p:cNvPr>
          <p:cNvGrpSpPr/>
          <p:nvPr/>
        </p:nvGrpSpPr>
        <p:grpSpPr>
          <a:xfrm>
            <a:off x="-4101" y="1"/>
            <a:ext cx="6879926" cy="10042957"/>
            <a:chOff x="-4101" y="1"/>
            <a:chExt cx="6879926" cy="10042957"/>
          </a:xfrm>
        </p:grpSpPr>
        <p:pic>
          <p:nvPicPr>
            <p:cNvPr id="3" name="Picture 2" descr="A picture containing text, appliance, kitchen appliance, automaton&#10;&#10;Description automatically generated">
              <a:extLst>
                <a:ext uri="{FF2B5EF4-FFF2-40B4-BE49-F238E27FC236}">
                  <a16:creationId xmlns:a16="http://schemas.microsoft.com/office/drawing/2014/main" id="{9B63B31F-A129-75D0-56F2-D94A56976C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56" t="3310" b="7960"/>
            <a:stretch/>
          </p:blipFill>
          <p:spPr>
            <a:xfrm>
              <a:off x="4101" y="1"/>
              <a:ext cx="6871724" cy="9930176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515831" y="3905198"/>
              <a:ext cx="5818135" cy="3348759"/>
            </a:xfrm>
            <a:prstGeom prst="roundRect">
              <a:avLst/>
            </a:prstGeom>
            <a:solidFill>
              <a:schemeClr val="bg1">
                <a:alpha val="87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654" y="4538439"/>
              <a:ext cx="578381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91B512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91B51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Cancer screening saves lives, always attend cancer screening, when invited</a:t>
              </a:r>
              <a:endParaRPr lang="en-GB" sz="60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BD0E552-0BE2-7A60-397E-A85DD7A10760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40" name="Freeform 72">
                <a:extLst>
                  <a:ext uri="{FF2B5EF4-FFF2-40B4-BE49-F238E27FC236}">
                    <a16:creationId xmlns:a16="http://schemas.microsoft.com/office/drawing/2014/main" id="{D57D5010-3B0C-1690-D314-9996552EA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41" name="Freeform 74">
                <a:extLst>
                  <a:ext uri="{FF2B5EF4-FFF2-40B4-BE49-F238E27FC236}">
                    <a16:creationId xmlns:a16="http://schemas.microsoft.com/office/drawing/2014/main" id="{EB7005F8-7C75-3B5C-4E1D-264B97CAF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F6E00AD-066F-AB6C-B3BC-6A5A243A3BD9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2E63F74-1382-FC41-52C4-B41049C06439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7447251-DD76-B58C-1466-08E4606848E6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4686E5AE-BEB6-30F5-6739-B02098C992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2A3504F-6637-A59D-CF74-288B2EAC745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6A98F231-1CE9-7A34-AAEA-320B34EA27FF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BFBDF453-EBF5-9EFD-E9B1-5949F2199865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FDA6CEB7-A637-2B0E-3654-E04323B81AFB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CC38B89D-E7DC-99E5-D538-94779B1DE755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58" name="Ovaal 2">
                      <a:extLst>
                        <a:ext uri="{FF2B5EF4-FFF2-40B4-BE49-F238E27FC236}">
                          <a16:creationId xmlns:a16="http://schemas.microsoft.com/office/drawing/2014/main" id="{32DAAFDE-C030-2F37-6107-DB1E82EFB0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59" name="Picture 58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379C9A3B-DD86-42DB-85A3-368C268DE32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6BB8699A-899B-1E06-6706-98E042F2D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Ovaal 41">
              <a:extLst>
                <a:ext uri="{FF2B5EF4-FFF2-40B4-BE49-F238E27FC236}">
                  <a16:creationId xmlns:a16="http://schemas.microsoft.com/office/drawing/2014/main" id="{4A496C4C-CA29-BEB7-46B0-B080DFEE27C4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A5197DC-E9AA-7732-D757-7B47A437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3B2572-8B2F-514A-4934-80E324379679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8" name="Ovaal 2">
                <a:extLst>
                  <a:ext uri="{FF2B5EF4-FFF2-40B4-BE49-F238E27FC236}">
                    <a16:creationId xmlns:a16="http://schemas.microsoft.com/office/drawing/2014/main" id="{EC1AA2D3-3A4F-48E7-1978-A9E48074EC7E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Picture 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D6BD105E-DC9E-3120-0881-AB2FE7A03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7A0A9678-12FB-F184-E886-06C04BD57EED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E83C82D-236B-E5A1-F532-6DDAC5786A9D}"/>
              </a:ext>
            </a:extLst>
          </p:cNvPr>
          <p:cNvGrpSpPr/>
          <p:nvPr/>
        </p:nvGrpSpPr>
        <p:grpSpPr>
          <a:xfrm>
            <a:off x="-4101" y="-1"/>
            <a:ext cx="6879927" cy="10042959"/>
            <a:chOff x="-4101" y="-1"/>
            <a:chExt cx="6879927" cy="10042959"/>
          </a:xfrm>
        </p:grpSpPr>
        <p:pic>
          <p:nvPicPr>
            <p:cNvPr id="4" name="Picture 3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A47EBF74-4DB1-7BE4-D8DB-66A47038D2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63" t="112" r="33835" b="12338"/>
            <a:stretch/>
          </p:blipFill>
          <p:spPr>
            <a:xfrm>
              <a:off x="-4100" y="-1"/>
              <a:ext cx="6879926" cy="9930177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660972" y="3896839"/>
              <a:ext cx="5655833" cy="3348759"/>
            </a:xfrm>
            <a:prstGeom prst="roundRect">
              <a:avLst/>
            </a:prstGeom>
            <a:solidFill>
              <a:schemeClr val="bg1">
                <a:alpha val="87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919" y="4495061"/>
              <a:ext cx="578381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91B512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91B51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Early detection of cancer </a:t>
              </a:r>
              <a:b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greatly increases the chances </a:t>
              </a:r>
              <a:b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2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for successful outcome</a:t>
              </a:r>
              <a:endParaRPr lang="en-GB" sz="60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BD0E552-0BE2-7A60-397E-A85DD7A10760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40" name="Freeform 72">
                <a:extLst>
                  <a:ext uri="{FF2B5EF4-FFF2-40B4-BE49-F238E27FC236}">
                    <a16:creationId xmlns:a16="http://schemas.microsoft.com/office/drawing/2014/main" id="{D57D5010-3B0C-1690-D314-9996552EA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41" name="Freeform 74">
                <a:extLst>
                  <a:ext uri="{FF2B5EF4-FFF2-40B4-BE49-F238E27FC236}">
                    <a16:creationId xmlns:a16="http://schemas.microsoft.com/office/drawing/2014/main" id="{EB7005F8-7C75-3B5C-4E1D-264B97CAF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F6E00AD-066F-AB6C-B3BC-6A5A243A3BD9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2E63F74-1382-FC41-52C4-B41049C06439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7447251-DD76-B58C-1466-08E4606848E6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4686E5AE-BEB6-30F5-6739-B02098C992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2A3504F-6637-A59D-CF74-288B2EAC745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6A98F231-1CE9-7A34-AAEA-320B34EA27FF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BFBDF453-EBF5-9EFD-E9B1-5949F2199865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FDA6CEB7-A637-2B0E-3654-E04323B81AFB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CC38B89D-E7DC-99E5-D538-94779B1DE755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58" name="Ovaal 2">
                      <a:extLst>
                        <a:ext uri="{FF2B5EF4-FFF2-40B4-BE49-F238E27FC236}">
                          <a16:creationId xmlns:a16="http://schemas.microsoft.com/office/drawing/2014/main" id="{32DAAFDE-C030-2F37-6107-DB1E82EFB0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59" name="Picture 58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379C9A3B-DD86-42DB-85A3-368C268DE32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6BB8699A-899B-1E06-6706-98E042F2D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Ovaal 41">
              <a:extLst>
                <a:ext uri="{FF2B5EF4-FFF2-40B4-BE49-F238E27FC236}">
                  <a16:creationId xmlns:a16="http://schemas.microsoft.com/office/drawing/2014/main" id="{4A496C4C-CA29-BEB7-46B0-B080DFEE27C4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A5197DC-E9AA-7732-D757-7B47A437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47A656A-3508-1DBE-682B-DB836CEA8C72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8" name="Ovaal 2">
                <a:extLst>
                  <a:ext uri="{FF2B5EF4-FFF2-40B4-BE49-F238E27FC236}">
                    <a16:creationId xmlns:a16="http://schemas.microsoft.com/office/drawing/2014/main" id="{C480CC34-EBEF-F27C-C319-21145B419D28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Picture 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E3EE63F8-E262-7646-E71D-5C3BC7C2D9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86423245-32DF-C012-D385-7D1C22EDED06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01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AAB6462-2C42-685D-D8EA-11D219925A9B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5FEF6DD-585F-1199-0FC2-AD256E4C8A71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37" name="Ovaal 2">
                <a:extLst>
                  <a:ext uri="{FF2B5EF4-FFF2-40B4-BE49-F238E27FC236}">
                    <a16:creationId xmlns:a16="http://schemas.microsoft.com/office/drawing/2014/main" id="{8A2DE224-974B-3F12-8DDB-319001774B9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Picture 3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B506322B-FFFB-E0D9-77DF-A394480ACE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2258" y="4555419"/>
              <a:ext cx="6586415" cy="1708298"/>
              <a:chOff x="132258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2258" y="4639869"/>
                <a:ext cx="658641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118FB9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healthcare professionals</a:t>
                </a:r>
                <a:endParaRPr lang="en-GB" sz="3200" b="1" dirty="0">
                  <a:solidFill>
                    <a:srgbClr val="118FB9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94B86EF-B186-4B6B-88ED-83589B6946DC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DE73569-89E4-253B-3DB0-71163F407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CBFBCBD-A903-29EF-3B5D-AFE89E528F0D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6C29CDB-3A45-01B4-5856-77E959323A4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FF621FAA-9A6C-3938-FBAD-4E1BCD0E944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7F311738-9071-6EB9-349E-794CF9461288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118FB9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118FB9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118FB9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118FB9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118FB9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16012B14-5EAD-F378-E3F7-6D26DDDCD9BB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54" name="Ovaal 2">
                    <a:extLst>
                      <a:ext uri="{FF2B5EF4-FFF2-40B4-BE49-F238E27FC236}">
                        <a16:creationId xmlns:a16="http://schemas.microsoft.com/office/drawing/2014/main" id="{0F7AB5A5-0031-C630-9923-04FF05C61D3D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55" name="Picture 54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F5DDF3F-D747-FD61-D33D-ED2C231E46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0" name="Graphic 49">
                <a:extLst>
                  <a:ext uri="{FF2B5EF4-FFF2-40B4-BE49-F238E27FC236}">
                    <a16:creationId xmlns:a16="http://schemas.microsoft.com/office/drawing/2014/main" id="{9AEB75ED-853A-492B-B9A4-282C4106C2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sp>
          <p:nvSpPr>
            <p:cNvPr id="8" name="Ovaal 41">
              <a:extLst>
                <a:ext uri="{FF2B5EF4-FFF2-40B4-BE49-F238E27FC236}">
                  <a16:creationId xmlns:a16="http://schemas.microsoft.com/office/drawing/2014/main" id="{EADB9184-0371-E0C1-87CC-86E3BDE3B9D3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8CBE8563-ACDB-089E-ABC6-CA146F91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sp>
          <p:nvSpPr>
            <p:cNvPr id="2" name="TextBox 7">
              <a:extLst>
                <a:ext uri="{FF2B5EF4-FFF2-40B4-BE49-F238E27FC236}">
                  <a16:creationId xmlns:a16="http://schemas.microsoft.com/office/drawing/2014/main" id="{DFC30811-D6F2-E287-71E1-8A84EE8B5BBD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1823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091AFD5-FAB7-EA1D-65C0-6F18C1C30347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4" name="Picture 3" descr="Several colorful ribbons on a white surface&#10;&#10;Description automatically generated">
              <a:extLst>
                <a:ext uri="{FF2B5EF4-FFF2-40B4-BE49-F238E27FC236}">
                  <a16:creationId xmlns:a16="http://schemas.microsoft.com/office/drawing/2014/main" id="{EC60B48C-0B73-B491-0463-4495DF5068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89"/>
            <a:stretch/>
          </p:blipFill>
          <p:spPr>
            <a:xfrm rot="5400000">
              <a:off x="-1520655" y="1520655"/>
              <a:ext cx="9906002" cy="6864691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67030" y="2924880"/>
              <a:ext cx="6402706" cy="5181627"/>
            </a:xfrm>
            <a:prstGeom prst="roundRect">
              <a:avLst/>
            </a:prstGeom>
            <a:solidFill>
              <a:schemeClr val="bg1">
                <a:alpha val="72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513" y="3233442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877C63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Always ask your patients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if they attended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available screening programs.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If not, person-centered support, including involving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their significant other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may increase the likelihood </a:t>
              </a:r>
              <a:b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30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of attending!</a:t>
              </a:r>
              <a:endParaRPr lang="en-GB" sz="30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0AFAB16-9A17-350D-11D0-8ADBFC567EFB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18" name="Freeform 72">
                <a:extLst>
                  <a:ext uri="{FF2B5EF4-FFF2-40B4-BE49-F238E27FC236}">
                    <a16:creationId xmlns:a16="http://schemas.microsoft.com/office/drawing/2014/main" id="{0127B1A5-7018-8D4F-5F23-46F8DB410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EBEF4186-B951-3364-C23A-D034F4A02D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BE41756-8E02-7ADC-8DE4-FBA4A5C4FB11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4B128535-4C21-0D08-4A92-F9071A36C58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AF67F2F-6B9D-C9B3-601D-753EDBF216EC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4787B6B0-5170-3F74-6340-B4115F21AF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2712B61-2E9B-4163-405C-361EE74EC85D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C7FFC572-7F2A-8693-21CE-AEDEC16513BD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C34A7670-5A78-43A1-54E0-773D22AB3834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B19C6483-A30D-9CC5-698B-CA1FEFEF41B8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8D2218C5-ABE0-5313-9E14-F4F1E100B419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1" name="Ovaal 2">
                      <a:extLst>
                        <a:ext uri="{FF2B5EF4-FFF2-40B4-BE49-F238E27FC236}">
                          <a16:creationId xmlns:a16="http://schemas.microsoft.com/office/drawing/2014/main" id="{B28F8281-BC37-4C25-D8D3-3143A3FDD8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2" name="Picture 31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8470652C-E513-2806-E366-2E929DD6020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7" name="Graphic 26">
                  <a:extLst>
                    <a:ext uri="{FF2B5EF4-FFF2-40B4-BE49-F238E27FC236}">
                      <a16:creationId xmlns:a16="http://schemas.microsoft.com/office/drawing/2014/main" id="{A6DAB87D-D235-E8DD-4F01-35565344AC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Ovaal 41">
              <a:extLst>
                <a:ext uri="{FF2B5EF4-FFF2-40B4-BE49-F238E27FC236}">
                  <a16:creationId xmlns:a16="http://schemas.microsoft.com/office/drawing/2014/main" id="{A753D79A-56DD-7165-5A5F-E5AE8A3F3985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730970B0-393D-DE07-BF5B-E21174BA1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8E8DAD0-3800-B6CE-4DC1-B30C145113DF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8" name="Ovaal 2">
                <a:extLst>
                  <a:ext uri="{FF2B5EF4-FFF2-40B4-BE49-F238E27FC236}">
                    <a16:creationId xmlns:a16="http://schemas.microsoft.com/office/drawing/2014/main" id="{16C056ED-6643-2E19-0316-723128676E17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Picture 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41530FFB-B6F6-C84E-2B01-C42DD01321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06EEFB54-832C-CB0C-C7F3-FE10274C8278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9D4F7-E689-DF82-73B5-BADF4F2FCC5F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E6BED0-91F3-74A2-706B-723E2448C4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l="27017" r="26978"/>
            <a:stretch/>
          </p:blipFill>
          <p:spPr>
            <a:xfrm>
              <a:off x="-4100" y="0"/>
              <a:ext cx="6852626" cy="9930176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417821" y="3449168"/>
              <a:ext cx="5974858" cy="4824393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42" y="3732270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Breast, cervical and bowel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cancer screening should be available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for the target population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across Europe.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New screening programs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for other types of cancer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need to be implemented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and evaluated to reduce </a:t>
              </a:r>
              <a:b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US" sz="28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the cancer burden across Europe. </a:t>
              </a:r>
              <a:endParaRPr lang="en-GB" sz="28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7" name="Ovaal 41">
              <a:extLst>
                <a:ext uri="{FF2B5EF4-FFF2-40B4-BE49-F238E27FC236}">
                  <a16:creationId xmlns:a16="http://schemas.microsoft.com/office/drawing/2014/main" id="{E3FBBCAB-6752-232F-7DEF-1B7716150B70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3F00FD5B-7820-5E09-663C-E7AFAE120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37362EC-8B48-3BED-1C19-EB9474D46F64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4" name="Ovaal 2">
                <a:extLst>
                  <a:ext uri="{FF2B5EF4-FFF2-40B4-BE49-F238E27FC236}">
                    <a16:creationId xmlns:a16="http://schemas.microsoft.com/office/drawing/2014/main" id="{359D5BFF-FB2A-7914-B8FA-3BD746AECE78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" name="Picture 5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2F59BFA2-35DE-B045-9A1C-72E5EE8F87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C0637F-EB38-18DA-F3BA-D6B6EE7EED10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1146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7CAA73F-601B-9EAC-BD96-0FFAEA9BCD6E}"/>
              </a:ext>
            </a:extLst>
          </p:cNvPr>
          <p:cNvGrpSpPr/>
          <p:nvPr/>
        </p:nvGrpSpPr>
        <p:grpSpPr>
          <a:xfrm>
            <a:off x="-4101" y="1"/>
            <a:ext cx="6879926" cy="10042957"/>
            <a:chOff x="-4101" y="1"/>
            <a:chExt cx="6879926" cy="10042957"/>
          </a:xfrm>
        </p:grpSpPr>
        <p:pic>
          <p:nvPicPr>
            <p:cNvPr id="6" name="Picture 5" descr="A picture containing text, appliance, kitchen appliance, automaton&#10;&#10;Description automatically generated">
              <a:extLst>
                <a:ext uri="{FF2B5EF4-FFF2-40B4-BE49-F238E27FC236}">
                  <a16:creationId xmlns:a16="http://schemas.microsoft.com/office/drawing/2014/main" id="{E7BC5F7F-D0BE-0C86-6E69-E0E8E34E5C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56" t="3310" b="7960"/>
            <a:stretch/>
          </p:blipFill>
          <p:spPr>
            <a:xfrm>
              <a:off x="4101" y="1"/>
              <a:ext cx="6871724" cy="9930176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226152" y="3920840"/>
              <a:ext cx="4427373" cy="482688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5613" y="5501924"/>
              <a:ext cx="4167155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118FB9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4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Customized </a:t>
              </a:r>
              <a:br>
                <a:rPr lang="en-GB" sz="34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4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message</a:t>
              </a:r>
              <a:endParaRPr lang="en-GB" sz="34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BF916CE-0624-4EA7-AB9A-6C4C006BCA7D}"/>
                </a:ext>
              </a:extLst>
            </p:cNvPr>
            <p:cNvSpPr/>
            <p:nvPr/>
          </p:nvSpPr>
          <p:spPr>
            <a:xfrm>
              <a:off x="321465" y="2598636"/>
              <a:ext cx="2454399" cy="286470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 Box 2">
              <a:extLst>
                <a:ext uri="{FF2B5EF4-FFF2-40B4-BE49-F238E27FC236}">
                  <a16:creationId xmlns:a16="http://schemas.microsoft.com/office/drawing/2014/main" id="{DD9D9B0B-185C-4B2B-98B2-B4412338F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853" y="3004121"/>
              <a:ext cx="1901177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118FB9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cs-CZ" sz="3400" b="1" i="0" dirty="0">
                  <a:solidFill>
                    <a:srgbClr val="118FB9"/>
                  </a:solidFill>
                  <a:effectLst/>
                  <a:latin typeface="Calibri" panose="020F0502020204030204" pitchFamily="34" charset="0"/>
                </a:rPr>
                <a:t>Paste your photo</a:t>
              </a:r>
              <a:endParaRPr lang="en-GB" sz="3400" b="1" dirty="0">
                <a:solidFill>
                  <a:srgbClr val="118FB9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4239671-D3E5-0EAC-3FF5-FCD815921FA1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16" name="Freeform 72">
                <a:extLst>
                  <a:ext uri="{FF2B5EF4-FFF2-40B4-BE49-F238E27FC236}">
                    <a16:creationId xmlns:a16="http://schemas.microsoft.com/office/drawing/2014/main" id="{3015B807-1073-D50A-56CD-41610B614A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7" name="Freeform 74">
                <a:extLst>
                  <a:ext uri="{FF2B5EF4-FFF2-40B4-BE49-F238E27FC236}">
                    <a16:creationId xmlns:a16="http://schemas.microsoft.com/office/drawing/2014/main" id="{0C2E6727-DE24-6C78-97F2-6BB0E5E33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D58BF7A-E3CF-89CB-698B-28BF2406C70D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DC84F7ED-F835-9112-4322-72E004540AF2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3308131-D730-26B2-1212-1A6D16CBC25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2CD417D-86DC-CCF2-ED59-0DB34884DC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A5C82FA-B48B-5B09-4D2A-42EE58587FE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F6E2538F-DBF4-80E4-51B3-82D113FC589A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3E938E3B-03E8-A251-ADA7-3BDE7FEEF792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84E2125E-4605-B5AD-7D30-9237A4CBB2C0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118FB9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118FB9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118FB9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118FB9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118FB9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2BC73F24-1429-021A-3A4E-786A76CDB386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29" name="Ovaal 2">
                      <a:extLst>
                        <a:ext uri="{FF2B5EF4-FFF2-40B4-BE49-F238E27FC236}">
                          <a16:creationId xmlns:a16="http://schemas.microsoft.com/office/drawing/2014/main" id="{2C3B0B2F-911A-7BEF-D7D9-3FE3D1CFDE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0" name="Picture 29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2DEEC14A-80FA-46D4-F7C7-B034ED7E1F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4" name="Graphic 23">
                  <a:extLst>
                    <a:ext uri="{FF2B5EF4-FFF2-40B4-BE49-F238E27FC236}">
                      <a16:creationId xmlns:a16="http://schemas.microsoft.com/office/drawing/2014/main" id="{E8102B2F-9315-E516-6F20-B70522A270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sp>
          <p:nvSpPr>
            <p:cNvPr id="3" name="Ovaal 41">
              <a:extLst>
                <a:ext uri="{FF2B5EF4-FFF2-40B4-BE49-F238E27FC236}">
                  <a16:creationId xmlns:a16="http://schemas.microsoft.com/office/drawing/2014/main" id="{FCFED4E3-C32E-6281-EE30-9BB7FB3BDEC1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118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A3048E81-52C7-E321-C9BA-427799B08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06663"/>
              <a:ext cx="548640" cy="54864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725CAAE-21E9-3681-755F-407DABBD5344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8" name="Ovaal 2">
                <a:extLst>
                  <a:ext uri="{FF2B5EF4-FFF2-40B4-BE49-F238E27FC236}">
                    <a16:creationId xmlns:a16="http://schemas.microsoft.com/office/drawing/2014/main" id="{C04052F2-3258-B0D5-73CB-736117FC02D1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Picture 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1CA0BEBA-10EA-1791-2B8C-9EC4E4090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E0A46E6F-FC14-47EF-3113-C6FAD71E9FAC}"/>
                </a:ext>
              </a:extLst>
            </p:cNvPr>
            <p:cNvSpPr txBox="1"/>
            <p:nvPr/>
          </p:nvSpPr>
          <p:spPr>
            <a:xfrm>
              <a:off x="2395499" y="922652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TAKE PART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ORGANISED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 SCREENING PROGRAMMES</a:t>
              </a: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568</Words>
  <Application>Microsoft Office PowerPoint</Application>
  <PresentationFormat>A4 Paper (210x297 mm)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12</cp:revision>
  <cp:lastPrinted>2021-11-01T10:57:37Z</cp:lastPrinted>
  <dcterms:created xsi:type="dcterms:W3CDTF">2021-10-31T06:37:30Z</dcterms:created>
  <dcterms:modified xsi:type="dcterms:W3CDTF">2023-08-22T08:56:21Z</dcterms:modified>
</cp:coreProperties>
</file>