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8BE"/>
    <a:srgbClr val="2668A9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B3E69-3BB2-488B-88AF-542F06432583}" v="5" dt="2023-07-24T20:19:24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204466" y="4555419"/>
            <a:ext cx="6586415" cy="1708298"/>
            <a:chOff x="204466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204466" y="4851028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general public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2482" y="370203"/>
            <a:ext cx="1799302" cy="1805224"/>
          </a:xfrm>
          <a:prstGeom prst="ellipse">
            <a:avLst/>
          </a:prstGeom>
          <a:solidFill>
            <a:srgbClr val="26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6AAE6A-24A1-35B3-8DD1-3E0BADC42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4" y="403404"/>
            <a:ext cx="546638" cy="5486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07591437-F108-761F-5A6E-2D720928F406}"/>
              </a:ext>
            </a:extLst>
          </p:cNvPr>
          <p:cNvSpPr txBox="1"/>
          <p:nvPr/>
        </p:nvSpPr>
        <p:spPr>
          <a:xfrm>
            <a:off x="1946283" y="850333"/>
            <a:ext cx="29654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THAT </a:t>
            </a:r>
            <a:b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</a:t>
            </a: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VACCINATION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PROGRAMMES: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HEPATITIS B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44870B0-FE52-8557-2543-6770140E3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7211" r="14475" b="28532"/>
          <a:stretch/>
        </p:blipFill>
        <p:spPr>
          <a:xfrm>
            <a:off x="0" y="-5756"/>
            <a:ext cx="6875825" cy="99117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18908" y="3816978"/>
            <a:ext cx="5655833" cy="477983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8" y="4010698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2668A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Hepatitis B and HPV vaccines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will help prevent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some types of cancer.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Make sure your children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get vaccinated.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If you have questions,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discuss it with your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health care provider. </a:t>
            </a:r>
            <a:endParaRPr lang="en-GB" sz="3000" b="1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6E00AD-066F-AB6C-B3BC-6A5A243A3BD9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447251-DD76-B58C-1466-08E4606848E6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3504F-6637-A59D-CF74-288B2EAC745A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A98F231-1CE9-7A34-AAEA-320B34EA27F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BDF453-EBF5-9EFD-E9B1-5949F2199865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A6CEB7-A637-2B0E-3654-E04323B81AFB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C38B89D-E7DC-99E5-D538-94779B1DE75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8" name="Ovaal 2">
                  <a:extLst>
                    <a:ext uri="{FF2B5EF4-FFF2-40B4-BE49-F238E27FC236}">
                      <a16:creationId xmlns:a16="http://schemas.microsoft.com/office/drawing/2014/main" id="{32DAAFDE-C030-2F37-6107-DB1E82EFB0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9" name="Picture 5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79C9A3B-DD86-42DB-85A3-368C268DE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4" name="Ovaal 41">
            <a:extLst>
              <a:ext uri="{FF2B5EF4-FFF2-40B4-BE49-F238E27FC236}">
                <a16:creationId xmlns:a16="http://schemas.microsoft.com/office/drawing/2014/main" id="{7DD4B3F1-99D1-A3AB-BA4D-7AC9532FE4C5}"/>
              </a:ext>
            </a:extLst>
          </p:cNvPr>
          <p:cNvSpPr/>
          <p:nvPr/>
        </p:nvSpPr>
        <p:spPr>
          <a:xfrm>
            <a:off x="2522482" y="370203"/>
            <a:ext cx="1799302" cy="1805224"/>
          </a:xfrm>
          <a:prstGeom prst="ellipse">
            <a:avLst/>
          </a:prstGeom>
          <a:solidFill>
            <a:srgbClr val="26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D2CD145-9C54-A67F-91A1-9AE0A7AA0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4" y="403404"/>
            <a:ext cx="546638" cy="5486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508667B-6EA5-AC19-4CEB-E2842FC2E5DD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8" name="Ovaal 2">
              <a:extLst>
                <a:ext uri="{FF2B5EF4-FFF2-40B4-BE49-F238E27FC236}">
                  <a16:creationId xmlns:a16="http://schemas.microsoft.com/office/drawing/2014/main" id="{AE69C589-AA80-918D-8EB6-A256D679DFBB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FA155E2-FA26-4EF0-3698-E8531C8DC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AD0FF439-5A6A-E578-5FCF-D179EC4ECB76}"/>
              </a:ext>
            </a:extLst>
          </p:cNvPr>
          <p:cNvSpPr txBox="1"/>
          <p:nvPr/>
        </p:nvSpPr>
        <p:spPr>
          <a:xfrm>
            <a:off x="1946283" y="850333"/>
            <a:ext cx="29654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THAT </a:t>
            </a:r>
            <a:b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</a:t>
            </a: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VACCINATION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PROGRAMMES: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HEPATITIS B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2258" y="4555419"/>
            <a:ext cx="6586415" cy="1708298"/>
            <a:chOff x="132258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healthcare professionals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2482" y="370203"/>
            <a:ext cx="1799302" cy="1805224"/>
          </a:xfrm>
          <a:prstGeom prst="ellipse">
            <a:avLst/>
          </a:prstGeom>
          <a:solidFill>
            <a:srgbClr val="26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6AAE6A-24A1-35B3-8DD1-3E0BADC42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4" y="403404"/>
            <a:ext cx="546638" cy="5486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94C096DA-CCEE-9537-E7A2-1BED0E186FC8}"/>
              </a:ext>
            </a:extLst>
          </p:cNvPr>
          <p:cNvSpPr txBox="1"/>
          <p:nvPr/>
        </p:nvSpPr>
        <p:spPr>
          <a:xfrm>
            <a:off x="1946283" y="850333"/>
            <a:ext cx="29654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THAT </a:t>
            </a:r>
            <a:b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</a:t>
            </a: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VACCINATION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PROGRAMMES: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HEPATITIS B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holding a few syringes&#10;&#10;Description automatically generated">
            <a:extLst>
              <a:ext uri="{FF2B5EF4-FFF2-40B4-BE49-F238E27FC236}">
                <a16:creationId xmlns:a16="http://schemas.microsoft.com/office/drawing/2014/main" id="{D4E77FB0-98DF-E89B-F0B7-65FF8D06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16329" r="567" b="17455"/>
          <a:stretch/>
        </p:blipFill>
        <p:spPr>
          <a:xfrm>
            <a:off x="-4101" y="0"/>
            <a:ext cx="6879925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520123" y="3298383"/>
            <a:ext cx="5847485" cy="4631070"/>
          </a:xfrm>
          <a:prstGeom prst="roundRect">
            <a:avLst>
              <a:gd name="adj" fmla="val 10032"/>
            </a:avLst>
          </a:prstGeom>
          <a:solidFill>
            <a:schemeClr val="bg1">
              <a:alpha val="7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83" y="3408541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77C63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77C6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Always assess vaccination status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for Hepatitis B and HPV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among your patients.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Recommend and support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vaccination for patients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and their families,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when appropriate, </a:t>
            </a:r>
            <a:b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to reduce the cancer risk. </a:t>
            </a:r>
            <a:endParaRPr lang="en-GB" sz="3000" b="1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72">
            <a:extLst>
              <a:ext uri="{FF2B5EF4-FFF2-40B4-BE49-F238E27FC236}">
                <a16:creationId xmlns:a16="http://schemas.microsoft.com/office/drawing/2014/main" id="{0127B1A5-7018-8D4F-5F23-46F8DB4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1" name="Freeform 74">
            <a:extLst>
              <a:ext uri="{FF2B5EF4-FFF2-40B4-BE49-F238E27FC236}">
                <a16:creationId xmlns:a16="http://schemas.microsoft.com/office/drawing/2014/main" id="{EBEF4186-B951-3364-C23A-D034F4A0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E41756-8E02-7ADC-8DE4-FBA4A5C4FB11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F67F2F-6B9D-C9B3-601D-753EDBF216EC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787B6B0-5170-3F74-6340-B4115F21A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8" name="Ovaal 41">
            <a:extLst>
              <a:ext uri="{FF2B5EF4-FFF2-40B4-BE49-F238E27FC236}">
                <a16:creationId xmlns:a16="http://schemas.microsoft.com/office/drawing/2014/main" id="{A012B337-E82D-0741-6247-F40A96A5382F}"/>
              </a:ext>
            </a:extLst>
          </p:cNvPr>
          <p:cNvSpPr/>
          <p:nvPr/>
        </p:nvSpPr>
        <p:spPr>
          <a:xfrm>
            <a:off x="2522482" y="370203"/>
            <a:ext cx="1799302" cy="1805224"/>
          </a:xfrm>
          <a:prstGeom prst="ellipse">
            <a:avLst/>
          </a:prstGeom>
          <a:solidFill>
            <a:srgbClr val="26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DFC01F6-2FA7-F9B3-80CB-C3553599C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4" y="403404"/>
            <a:ext cx="546638" cy="5486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934A0F3-FD30-198C-138A-4E0958B288F2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8484035-000C-D8C9-EA72-C58E25070BB6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CA9B18-A3ED-B7F5-95F6-FB6B13CA8B79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40B1B3-1B87-3F65-2ED2-2D67BE7418B7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C356735-A87B-337C-82AD-76BBBD46FDA1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40" name="Ovaal 2">
                  <a:extLst>
                    <a:ext uri="{FF2B5EF4-FFF2-40B4-BE49-F238E27FC236}">
                      <a16:creationId xmlns:a16="http://schemas.microsoft.com/office/drawing/2014/main" id="{47F78308-5E91-5BCF-88EE-E6C15D9DE3A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1" name="Picture 4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BEBAA81-8540-B217-A686-5353E1A69B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FAA8E178-8D34-7F01-D395-F1A0E4F8F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08FC67-114F-8B9E-36A4-1DEE1DB307FD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43" name="Ovaal 2">
              <a:extLst>
                <a:ext uri="{FF2B5EF4-FFF2-40B4-BE49-F238E27FC236}">
                  <a16:creationId xmlns:a16="http://schemas.microsoft.com/office/drawing/2014/main" id="{2AF9876E-140A-372F-FF21-8F197905B223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77259ED-3EB2-9280-3699-EF7BCD69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14354057-AAEC-428D-95D7-87817B43D9A7}"/>
              </a:ext>
            </a:extLst>
          </p:cNvPr>
          <p:cNvSpPr txBox="1"/>
          <p:nvPr/>
        </p:nvSpPr>
        <p:spPr>
          <a:xfrm>
            <a:off x="1946283" y="850333"/>
            <a:ext cx="29654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THAT </a:t>
            </a:r>
            <a:b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</a:t>
            </a: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VACCINATION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PROGRAMMES: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HEPATITIS B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getting an injection&#10;&#10;Description automatically generated">
            <a:extLst>
              <a:ext uri="{FF2B5EF4-FFF2-40B4-BE49-F238E27FC236}">
                <a16:creationId xmlns:a16="http://schemas.microsoft.com/office/drawing/2014/main" id="{1C51BDF9-2E90-AA57-DD50-071BE0DF5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20323" r="25567" b="8494"/>
          <a:stretch/>
        </p:blipFill>
        <p:spPr>
          <a:xfrm>
            <a:off x="-4101" y="0"/>
            <a:ext cx="6862101" cy="9906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2668A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2668A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2668A9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2668A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39671-D3E5-0EAC-3FF5-FCD815921FA1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58BF7A-E3CF-89CB-698B-28BF2406C70D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08131-D730-26B2-1212-1A6D16CBC25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rgbClr val="2668A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rgbClr val="2668A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sp>
        <p:nvSpPr>
          <p:cNvPr id="3" name="Ovaal 41">
            <a:extLst>
              <a:ext uri="{FF2B5EF4-FFF2-40B4-BE49-F238E27FC236}">
                <a16:creationId xmlns:a16="http://schemas.microsoft.com/office/drawing/2014/main" id="{E845CCF5-080A-86CD-B336-BC3D1D98169C}"/>
              </a:ext>
            </a:extLst>
          </p:cNvPr>
          <p:cNvSpPr/>
          <p:nvPr/>
        </p:nvSpPr>
        <p:spPr>
          <a:xfrm>
            <a:off x="2522482" y="370203"/>
            <a:ext cx="1799302" cy="1805224"/>
          </a:xfrm>
          <a:prstGeom prst="ellipse">
            <a:avLst/>
          </a:prstGeom>
          <a:solidFill>
            <a:srgbClr val="26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CF4887-18EC-8E0E-5A9C-A9D81C6B0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4" y="403404"/>
            <a:ext cx="546638" cy="5486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78DE31D-8B4D-D2E1-0DF1-7A07309E0F72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19" name="Ovaal 2">
              <a:extLst>
                <a:ext uri="{FF2B5EF4-FFF2-40B4-BE49-F238E27FC236}">
                  <a16:creationId xmlns:a16="http://schemas.microsoft.com/office/drawing/2014/main" id="{14D1B432-8DBE-46AF-334C-053E056D9791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B449FFC-327F-6E1F-A054-9468D84EB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0F7C7310-C59D-A31D-877E-9CF63C197F27}"/>
              </a:ext>
            </a:extLst>
          </p:cNvPr>
          <p:cNvSpPr txBox="1"/>
          <p:nvPr/>
        </p:nvSpPr>
        <p:spPr>
          <a:xfrm>
            <a:off x="1946283" y="850333"/>
            <a:ext cx="29654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THAT </a:t>
            </a:r>
            <a:b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</a:t>
            </a: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CHILDREN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VACCINATION 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PROGRAMMES: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HEPATITIS B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398</Words>
  <Application>Microsoft Office PowerPoint</Application>
  <PresentationFormat>A4 Paper (210x297 mm)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2023-07-25T12:15:03Z</dcterms:modified>
</cp:coreProperties>
</file>