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61" r:id="rId3"/>
    <p:sldId id="288" r:id="rId4"/>
    <p:sldId id="262" r:id="rId5"/>
    <p:sldId id="279" r:id="rId6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8BE"/>
    <a:srgbClr val="2668A9"/>
    <a:srgbClr val="BBAFA1"/>
    <a:srgbClr val="C5C6C8"/>
    <a:srgbClr val="CBCACD"/>
    <a:srgbClr val="FF9922"/>
    <a:srgbClr val="DEDEDE"/>
    <a:srgbClr val="877C63"/>
    <a:srgbClr val="D9A7A7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B3E69-3BB2-488B-88AF-542F06432583}" v="5" dt="2023-07-24T20:19:24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25/07/2023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C8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204466" y="4555419"/>
            <a:ext cx="6586415" cy="1708298"/>
            <a:chOff x="204466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204466" y="4851028"/>
              <a:ext cx="65864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668A9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2668A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668A9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668A9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668A9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668A9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668A9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rgbClr val="2668A9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sp>
        <p:nvSpPr>
          <p:cNvPr id="8" name="Ovaal 41">
            <a:extLst>
              <a:ext uri="{FF2B5EF4-FFF2-40B4-BE49-F238E27FC236}">
                <a16:creationId xmlns:a16="http://schemas.microsoft.com/office/drawing/2014/main" id="{EADB9184-0371-E0C1-87CC-86E3BDE3B9D3}"/>
              </a:ext>
            </a:extLst>
          </p:cNvPr>
          <p:cNvSpPr/>
          <p:nvPr/>
        </p:nvSpPr>
        <p:spPr>
          <a:xfrm>
            <a:off x="2522482" y="370203"/>
            <a:ext cx="1799302" cy="1805224"/>
          </a:xfrm>
          <a:prstGeom prst="ellipse">
            <a:avLst/>
          </a:prstGeom>
          <a:solidFill>
            <a:srgbClr val="266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C6AAE6A-24A1-35B3-8DD1-3E0BADC426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14" y="403404"/>
            <a:ext cx="546638" cy="548640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07591437-F108-761F-5A6E-2D720928F406}"/>
              </a:ext>
            </a:extLst>
          </p:cNvPr>
          <p:cNvSpPr txBox="1"/>
          <p:nvPr/>
        </p:nvSpPr>
        <p:spPr>
          <a:xfrm>
            <a:off x="1946283" y="850333"/>
            <a:ext cx="296543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fontAlgn="base"/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</a:t>
            </a:r>
            <a:b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 </a:t>
            </a: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CHILDREN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PART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 VACCINATION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PROGRAMMES: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HEPATITIS B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HPV</a:t>
            </a:r>
          </a:p>
        </p:txBody>
      </p: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144870B0-FE52-8557-2543-6770140E33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t="7211" r="14475" b="28532"/>
          <a:stretch/>
        </p:blipFill>
        <p:spPr>
          <a:xfrm>
            <a:off x="0" y="-5756"/>
            <a:ext cx="6875825" cy="99117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618908" y="3816978"/>
            <a:ext cx="5655833" cy="477983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918" y="4010698"/>
            <a:ext cx="5783812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2668A9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Hepatitis B and HPV vaccines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will help prevent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some types of cancer.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Make sure your children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get vaccinated.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If you have questions,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discuss it with your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health care provider. </a:t>
            </a:r>
            <a:endParaRPr lang="en-GB" sz="3000" b="1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Freeform 72">
            <a:extLst>
              <a:ext uri="{FF2B5EF4-FFF2-40B4-BE49-F238E27FC236}">
                <a16:creationId xmlns:a16="http://schemas.microsoft.com/office/drawing/2014/main" id="{D57D5010-3B0C-1690-D314-9996552EA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1"/>
            <a:ext cx="4213623" cy="2285365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1" name="Freeform 74">
            <a:extLst>
              <a:ext uri="{FF2B5EF4-FFF2-40B4-BE49-F238E27FC236}">
                <a16:creationId xmlns:a16="http://schemas.microsoft.com/office/drawing/2014/main" id="{EB7005F8-7C75-3B5C-4E1D-264B97CA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6E00AD-066F-AB6C-B3BC-6A5A243A3BD9}"/>
              </a:ext>
            </a:extLst>
          </p:cNvPr>
          <p:cNvGrpSpPr/>
          <p:nvPr/>
        </p:nvGrpSpPr>
        <p:grpSpPr>
          <a:xfrm>
            <a:off x="417821" y="388491"/>
            <a:ext cx="1792224" cy="1792224"/>
            <a:chOff x="438977" y="415290"/>
            <a:chExt cx="1792224" cy="1792224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2E63F74-1382-FC41-52C4-B41049C06439}"/>
                </a:ext>
              </a:extLst>
            </p:cNvPr>
            <p:cNvSpPr/>
            <p:nvPr/>
          </p:nvSpPr>
          <p:spPr>
            <a:xfrm>
              <a:off x="438977" y="415290"/>
              <a:ext cx="1792224" cy="17922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7447251-DD76-B58C-1466-08E4606848E6}"/>
                </a:ext>
              </a:extLst>
            </p:cNvPr>
            <p:cNvSpPr/>
            <p:nvPr/>
          </p:nvSpPr>
          <p:spPr>
            <a:xfrm>
              <a:off x="616810" y="828538"/>
              <a:ext cx="148269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Insert</a:t>
              </a: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logo </a:t>
              </a:r>
              <a:b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</a:b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of your organization</a:t>
              </a:r>
            </a:p>
            <a:p>
              <a:pPr algn="ctr"/>
              <a:r>
                <a:rPr lang="en-US" sz="1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here</a:t>
              </a:r>
              <a:endPara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4686E5AE-BEB6-30F5-6739-B02098C992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2A3504F-6637-A59D-CF74-288B2EAC745A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A98F231-1CE9-7A34-AAEA-320B34EA27F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FBDF453-EBF5-9EFD-E9B1-5949F2199865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DA6CEB7-A637-2B0E-3654-E04323B81AFB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668A9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668A9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668A9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668A9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C38B89D-E7DC-99E5-D538-94779B1DE755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8" name="Ovaal 2">
                  <a:extLst>
                    <a:ext uri="{FF2B5EF4-FFF2-40B4-BE49-F238E27FC236}">
                      <a16:creationId xmlns:a16="http://schemas.microsoft.com/office/drawing/2014/main" id="{32DAAFDE-C030-2F37-6107-DB1E82EFB08B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9" name="Picture 58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379C9A3B-DD86-42DB-85A3-368C268DE3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6BB8699A-899B-1E06-6706-98E042F2D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sp>
        <p:nvSpPr>
          <p:cNvPr id="4" name="Ovaal 41">
            <a:extLst>
              <a:ext uri="{FF2B5EF4-FFF2-40B4-BE49-F238E27FC236}">
                <a16:creationId xmlns:a16="http://schemas.microsoft.com/office/drawing/2014/main" id="{7DD4B3F1-99D1-A3AB-BA4D-7AC9532FE4C5}"/>
              </a:ext>
            </a:extLst>
          </p:cNvPr>
          <p:cNvSpPr/>
          <p:nvPr/>
        </p:nvSpPr>
        <p:spPr>
          <a:xfrm>
            <a:off x="2522482" y="370203"/>
            <a:ext cx="1799302" cy="1805224"/>
          </a:xfrm>
          <a:prstGeom prst="ellipse">
            <a:avLst/>
          </a:prstGeom>
          <a:solidFill>
            <a:srgbClr val="266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D2CD145-9C54-A67F-91A1-9AE0A7AA01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14" y="403404"/>
            <a:ext cx="546638" cy="5486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508667B-6EA5-AC19-4CEB-E2842FC2E5DD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8" name="Ovaal 2">
              <a:extLst>
                <a:ext uri="{FF2B5EF4-FFF2-40B4-BE49-F238E27FC236}">
                  <a16:creationId xmlns:a16="http://schemas.microsoft.com/office/drawing/2014/main" id="{AE69C589-AA80-918D-8EB6-A256D679DFBB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1FA155E2-FA26-4EF0-3698-E8531C8DC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AD0FF439-5A6A-E578-5FCF-D179EC4ECB76}"/>
              </a:ext>
            </a:extLst>
          </p:cNvPr>
          <p:cNvSpPr txBox="1"/>
          <p:nvPr/>
        </p:nvSpPr>
        <p:spPr>
          <a:xfrm>
            <a:off x="1946283" y="850333"/>
            <a:ext cx="296543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fontAlgn="base"/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</a:t>
            </a:r>
            <a:b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 </a:t>
            </a: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CHILDREN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PART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 VACCINATION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PROGRAMMES: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HEPATITIS B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HPV</a:t>
            </a:r>
          </a:p>
        </p:txBody>
      </p: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C8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639869"/>
              <a:ext cx="658641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668A9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healthcare professionals</a:t>
              </a:r>
              <a:endParaRPr lang="en-GB" sz="3200" b="1" dirty="0">
                <a:solidFill>
                  <a:srgbClr val="2668A9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668A9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668A9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668A9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668A9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668A9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rgbClr val="2668A9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sp>
        <p:nvSpPr>
          <p:cNvPr id="8" name="Ovaal 41">
            <a:extLst>
              <a:ext uri="{FF2B5EF4-FFF2-40B4-BE49-F238E27FC236}">
                <a16:creationId xmlns:a16="http://schemas.microsoft.com/office/drawing/2014/main" id="{EADB9184-0371-E0C1-87CC-86E3BDE3B9D3}"/>
              </a:ext>
            </a:extLst>
          </p:cNvPr>
          <p:cNvSpPr/>
          <p:nvPr/>
        </p:nvSpPr>
        <p:spPr>
          <a:xfrm>
            <a:off x="2522482" y="370203"/>
            <a:ext cx="1799302" cy="1805224"/>
          </a:xfrm>
          <a:prstGeom prst="ellipse">
            <a:avLst/>
          </a:prstGeom>
          <a:solidFill>
            <a:srgbClr val="266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C6AAE6A-24A1-35B3-8DD1-3E0BADC426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14" y="403404"/>
            <a:ext cx="546638" cy="548640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94C096DA-CCEE-9537-E7A2-1BED0E186FC8}"/>
              </a:ext>
            </a:extLst>
          </p:cNvPr>
          <p:cNvSpPr txBox="1"/>
          <p:nvPr/>
        </p:nvSpPr>
        <p:spPr>
          <a:xfrm>
            <a:off x="1946283" y="850333"/>
            <a:ext cx="296543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fontAlgn="base"/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</a:t>
            </a:r>
            <a:b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 </a:t>
            </a: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CHILDREN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PART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 VACCINATION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PROGRAMMES: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HEPATITIS B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HPV</a:t>
            </a:r>
          </a:p>
        </p:txBody>
      </p:sp>
    </p:spTree>
    <p:extLst>
      <p:ext uri="{BB962C8B-B14F-4D97-AF65-F5344CB8AC3E}">
        <p14:creationId xmlns:p14="http://schemas.microsoft.com/office/powerpoint/2010/main" val="354080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holding a few syringes&#10;&#10;Description automatically generated">
            <a:extLst>
              <a:ext uri="{FF2B5EF4-FFF2-40B4-BE49-F238E27FC236}">
                <a16:creationId xmlns:a16="http://schemas.microsoft.com/office/drawing/2014/main" id="{D4E77FB0-98DF-E89B-F0B7-65FF8D06ED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0" t="16329" r="567" b="17455"/>
          <a:stretch/>
        </p:blipFill>
        <p:spPr>
          <a:xfrm>
            <a:off x="-4101" y="0"/>
            <a:ext cx="6879925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520123" y="3298383"/>
            <a:ext cx="5847485" cy="4631070"/>
          </a:xfrm>
          <a:prstGeom prst="roundRect">
            <a:avLst>
              <a:gd name="adj" fmla="val 10032"/>
            </a:avLst>
          </a:prstGeom>
          <a:solidFill>
            <a:schemeClr val="bg1">
              <a:alpha val="72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583" y="3408541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77C63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77C63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Always assess vaccination status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for Hepatitis B and HPV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among your patients.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Recommend and support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vaccination for patients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and their families,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when appropriate, </a:t>
            </a:r>
            <a:b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US" sz="30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to reduce the cancer risk. </a:t>
            </a:r>
            <a:endParaRPr lang="en-GB" sz="3000" b="1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" name="Freeform 72">
            <a:extLst>
              <a:ext uri="{FF2B5EF4-FFF2-40B4-BE49-F238E27FC236}">
                <a16:creationId xmlns:a16="http://schemas.microsoft.com/office/drawing/2014/main" id="{0127B1A5-7018-8D4F-5F23-46F8DB410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1"/>
            <a:ext cx="4213623" cy="2285365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1" name="Freeform 74">
            <a:extLst>
              <a:ext uri="{FF2B5EF4-FFF2-40B4-BE49-F238E27FC236}">
                <a16:creationId xmlns:a16="http://schemas.microsoft.com/office/drawing/2014/main" id="{EBEF4186-B951-3364-C23A-D034F4A02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E41756-8E02-7ADC-8DE4-FBA4A5C4FB11}"/>
              </a:ext>
            </a:extLst>
          </p:cNvPr>
          <p:cNvGrpSpPr/>
          <p:nvPr/>
        </p:nvGrpSpPr>
        <p:grpSpPr>
          <a:xfrm>
            <a:off x="417821" y="388491"/>
            <a:ext cx="1792224" cy="1792224"/>
            <a:chOff x="438977" y="415290"/>
            <a:chExt cx="1792224" cy="179222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128535-4C21-0D08-4A92-F9071A36C581}"/>
                </a:ext>
              </a:extLst>
            </p:cNvPr>
            <p:cNvSpPr/>
            <p:nvPr/>
          </p:nvSpPr>
          <p:spPr>
            <a:xfrm>
              <a:off x="438977" y="415290"/>
              <a:ext cx="1792224" cy="17922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AF67F2F-6B9D-C9B3-601D-753EDBF216EC}"/>
                </a:ext>
              </a:extLst>
            </p:cNvPr>
            <p:cNvSpPr/>
            <p:nvPr/>
          </p:nvSpPr>
          <p:spPr>
            <a:xfrm>
              <a:off x="616810" y="828538"/>
              <a:ext cx="148269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Insert</a:t>
              </a: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logo </a:t>
              </a:r>
              <a:b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</a:b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of your organization</a:t>
              </a:r>
            </a:p>
            <a:p>
              <a:pPr algn="ctr"/>
              <a:r>
                <a:rPr lang="en-US" sz="1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here</a:t>
              </a:r>
              <a:endPara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787B6B0-5170-3F74-6340-B4115F21AF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sp>
        <p:nvSpPr>
          <p:cNvPr id="8" name="Ovaal 41">
            <a:extLst>
              <a:ext uri="{FF2B5EF4-FFF2-40B4-BE49-F238E27FC236}">
                <a16:creationId xmlns:a16="http://schemas.microsoft.com/office/drawing/2014/main" id="{A012B337-E82D-0741-6247-F40A96A5382F}"/>
              </a:ext>
            </a:extLst>
          </p:cNvPr>
          <p:cNvSpPr/>
          <p:nvPr/>
        </p:nvSpPr>
        <p:spPr>
          <a:xfrm>
            <a:off x="2522482" y="370203"/>
            <a:ext cx="1799302" cy="1805224"/>
          </a:xfrm>
          <a:prstGeom prst="ellipse">
            <a:avLst/>
          </a:prstGeom>
          <a:solidFill>
            <a:srgbClr val="266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3DFC01F6-2FA7-F9B3-80CB-C3553599C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14" y="403404"/>
            <a:ext cx="546638" cy="54864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934A0F3-FD30-198C-138A-4E0958B288F2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8484035-000C-D8C9-EA72-C58E25070BB6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DCA9B18-A3ED-B7F5-95F6-FB6B13CA8B79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40B1B3-1B87-3F65-2ED2-2D67BE7418B7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668A9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668A9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668A9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668A9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668A9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668A9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C356735-A87B-337C-82AD-76BBBD46FDA1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40" name="Ovaal 2">
                  <a:extLst>
                    <a:ext uri="{FF2B5EF4-FFF2-40B4-BE49-F238E27FC236}">
                      <a16:creationId xmlns:a16="http://schemas.microsoft.com/office/drawing/2014/main" id="{47F78308-5E91-5BCF-88EE-E6C15D9DE3A4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41" name="Picture 40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CBEBAA81-8540-B217-A686-5353E1A69B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FAA8E178-8D34-7F01-D395-F1A0E4F8F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08FC67-114F-8B9E-36A4-1DEE1DB307FD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3" name="Ovaal 2">
              <a:extLst>
                <a:ext uri="{FF2B5EF4-FFF2-40B4-BE49-F238E27FC236}">
                  <a16:creationId xmlns:a16="http://schemas.microsoft.com/office/drawing/2014/main" id="{2AF9876E-140A-372F-FF21-8F197905B223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44" name="Picture 4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77259ED-3EB2-9280-3699-EF7BCD69F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sp>
        <p:nvSpPr>
          <p:cNvPr id="3" name="TextBox 7">
            <a:extLst>
              <a:ext uri="{FF2B5EF4-FFF2-40B4-BE49-F238E27FC236}">
                <a16:creationId xmlns:a16="http://schemas.microsoft.com/office/drawing/2014/main" id="{14354057-AAEC-428D-95D7-87817B43D9A7}"/>
              </a:ext>
            </a:extLst>
          </p:cNvPr>
          <p:cNvSpPr txBox="1"/>
          <p:nvPr/>
        </p:nvSpPr>
        <p:spPr>
          <a:xfrm>
            <a:off x="1946283" y="850333"/>
            <a:ext cx="296543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fontAlgn="base"/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</a:t>
            </a:r>
            <a:b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 </a:t>
            </a: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CHILDREN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PART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 VACCINATION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PROGRAMMES: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HEPATITIS B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HPV</a:t>
            </a:r>
          </a:p>
        </p:txBody>
      </p: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getting an injection&#10;&#10;Description automatically generated">
            <a:extLst>
              <a:ext uri="{FF2B5EF4-FFF2-40B4-BE49-F238E27FC236}">
                <a16:creationId xmlns:a16="http://schemas.microsoft.com/office/drawing/2014/main" id="{1C51BDF9-2E90-AA57-DD50-071BE0DF58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" t="20323" r="25567" b="8494"/>
          <a:stretch/>
        </p:blipFill>
        <p:spPr>
          <a:xfrm>
            <a:off x="-4101" y="0"/>
            <a:ext cx="6862101" cy="9906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26152" y="3920840"/>
            <a:ext cx="4427373" cy="482688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613" y="5501924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2668A9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Customized </a:t>
            </a:r>
            <a:br>
              <a:rPr lang="en-GB" sz="34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</a:br>
            <a:r>
              <a:rPr lang="en-GB" sz="34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message</a:t>
            </a:r>
            <a:endParaRPr lang="en-GB" sz="3400" b="1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2668A9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2668A9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2668A9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239671-D3E5-0EAC-3FF5-FCD815921FA1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16" name="Freeform 72">
              <a:extLst>
                <a:ext uri="{FF2B5EF4-FFF2-40B4-BE49-F238E27FC236}">
                  <a16:creationId xmlns:a16="http://schemas.microsoft.com/office/drawing/2014/main" id="{3015B807-1073-D50A-56CD-41610B614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>
                <a:solidFill>
                  <a:srgbClr val="2668A9"/>
                </a:solidFill>
              </a:endParaRPr>
            </a:p>
          </p:txBody>
        </p:sp>
        <p:sp>
          <p:nvSpPr>
            <p:cNvPr id="17" name="Freeform 74">
              <a:extLst>
                <a:ext uri="{FF2B5EF4-FFF2-40B4-BE49-F238E27FC236}">
                  <a16:creationId xmlns:a16="http://schemas.microsoft.com/office/drawing/2014/main" id="{0C2E6727-DE24-6C78-97F2-6BB0E5E33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>
                <a:solidFill>
                  <a:srgbClr val="2668A9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D58BF7A-E3CF-89CB-698B-28BF2406C70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C84F7ED-F835-9112-4322-72E004540AF2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2668A9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3308131-D730-26B2-1212-1A6D16CBC25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rgbClr val="2668A9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rgbClr val="2668A9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rgbClr val="2668A9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rgbClr val="2668A9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rgbClr val="2668A9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rgbClr val="2668A9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2CD417D-86DC-CCF2-ED59-0DB34884D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A5C82FA-B48B-5B09-4D2A-42EE58587FE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6E2538F-DBF4-80E4-51B3-82D113FC589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38E3B-03E8-A251-ADA7-3BDE7FEEF79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2668A9"/>
                    </a:solidFill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4E2125E-4605-B5AD-7D30-9237A4CBB2C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668A9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668A9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668A9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668A9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668A9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668A9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668A9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668A9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668A9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668A9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668A9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668A9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2BC73F24-1429-021A-3A4E-786A76CDB38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9" name="Ovaal 2">
                    <a:extLst>
                      <a:ext uri="{FF2B5EF4-FFF2-40B4-BE49-F238E27FC236}">
                        <a16:creationId xmlns:a16="http://schemas.microsoft.com/office/drawing/2014/main" id="{2C3B0B2F-911A-7BEF-D7D9-3FE3D1CFDE31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rgbClr val="2668A9"/>
                      </a:solidFill>
                    </a:endParaRPr>
                  </a:p>
                </p:txBody>
              </p:sp>
              <p:pic>
                <p:nvPicPr>
                  <p:cNvPr id="30" name="Picture 29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DEEC14A-80FA-46D4-F7C7-B034ED7E1F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E8102B2F-9315-E516-6F20-B70522A270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sp>
        <p:nvSpPr>
          <p:cNvPr id="3" name="Ovaal 41">
            <a:extLst>
              <a:ext uri="{FF2B5EF4-FFF2-40B4-BE49-F238E27FC236}">
                <a16:creationId xmlns:a16="http://schemas.microsoft.com/office/drawing/2014/main" id="{E845CCF5-080A-86CD-B336-BC3D1D98169C}"/>
              </a:ext>
            </a:extLst>
          </p:cNvPr>
          <p:cNvSpPr/>
          <p:nvPr/>
        </p:nvSpPr>
        <p:spPr>
          <a:xfrm>
            <a:off x="2522482" y="370203"/>
            <a:ext cx="1799302" cy="1805224"/>
          </a:xfrm>
          <a:prstGeom prst="ellipse">
            <a:avLst/>
          </a:prstGeom>
          <a:solidFill>
            <a:srgbClr val="266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CF4887-18EC-8E0E-5A9C-A9D81C6B0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14" y="403404"/>
            <a:ext cx="546638" cy="54864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78DE31D-8B4D-D2E1-0DF1-7A07309E0F72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9" name="Ovaal 2">
              <a:extLst>
                <a:ext uri="{FF2B5EF4-FFF2-40B4-BE49-F238E27FC236}">
                  <a16:creationId xmlns:a16="http://schemas.microsoft.com/office/drawing/2014/main" id="{14D1B432-8DBE-46AF-334C-053E056D9791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0" name="Picture 1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B449FFC-327F-6E1F-A054-9468D84EB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0F7C7310-C59D-A31D-877E-9CF63C197F27}"/>
              </a:ext>
            </a:extLst>
          </p:cNvPr>
          <p:cNvSpPr txBox="1"/>
          <p:nvPr/>
        </p:nvSpPr>
        <p:spPr>
          <a:xfrm>
            <a:off x="1946283" y="850333"/>
            <a:ext cx="296543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fontAlgn="base"/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ENSURE THAT </a:t>
            </a:r>
            <a:b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 </a:t>
            </a: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CHILDREN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PART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 VACCINATION 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PROGRAMMES: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HEPATITIS B</a:t>
            </a:r>
            <a:b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HPV</a:t>
            </a:r>
          </a:p>
        </p:txBody>
      </p: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398</Words>
  <Application>Microsoft Office PowerPoint</Application>
  <PresentationFormat>A4 Paper (210x297 mm)</PresentationFormat>
  <Paragraphs>43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12</cp:revision>
  <cp:lastPrinted>2021-11-01T10:57:37Z</cp:lastPrinted>
  <dcterms:created xsi:type="dcterms:W3CDTF">2021-10-31T06:37:30Z</dcterms:created>
  <dcterms:modified xsi:type="dcterms:W3CDTF">2023-07-25T12:15:03Z</dcterms:modified>
</cp:coreProperties>
</file>