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18DFC-79AC-4404-BFFA-98B0988AC12B}" v="6" dt="2023-06-11T20:30:17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50659" y="4555419"/>
            <a:ext cx="6586415" cy="1708298"/>
            <a:chOff x="150659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50659" y="4851028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general public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ECADB6-0590-F662-1F61-E925867D846B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WOMEN: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IF YOU CAN,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BREASTFEED YOUR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BABY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 USE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OF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6D3DD5E-129A-6812-FAD6-DD4CD6B63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breastfeeding a baby&#10;&#10;Description automatically generated with medium confidence">
            <a:extLst>
              <a:ext uri="{FF2B5EF4-FFF2-40B4-BE49-F238E27FC236}">
                <a16:creationId xmlns:a16="http://schemas.microsoft.com/office/drawing/2014/main" id="{36A58C0E-7227-1C7F-5428-BA8D79D2F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0" t="-1" r="24547" b="-1"/>
          <a:stretch/>
        </p:blipFill>
        <p:spPr>
          <a:xfrm>
            <a:off x="-4101" y="0"/>
            <a:ext cx="6879926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618908" y="3941024"/>
            <a:ext cx="5655833" cy="3348759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0" y="4219582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91B512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91B51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Breastfeeding reduces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the mother’s cancer risk.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If you can,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breastfeed your baby.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 </a:t>
            </a:r>
            <a:endParaRPr lang="en-GB" sz="60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6E00AD-066F-AB6C-B3BC-6A5A243A3BD9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447251-DD76-B58C-1466-08E4606848E6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A3504F-6637-A59D-CF74-288B2EAC745A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A98F231-1CE9-7A34-AAEA-320B34EA27F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BDF453-EBF5-9EFD-E9B1-5949F2199865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A6CEB7-A637-2B0E-3654-E04323B81AFB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C38B89D-E7DC-99E5-D538-94779B1DE755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8" name="Ovaal 2">
                  <a:extLst>
                    <a:ext uri="{FF2B5EF4-FFF2-40B4-BE49-F238E27FC236}">
                      <a16:creationId xmlns:a16="http://schemas.microsoft.com/office/drawing/2014/main" id="{32DAAFDE-C030-2F37-6107-DB1E82EFB08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59" name="Picture 5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79C9A3B-DD86-42DB-85A3-368C268DE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BB8699A-899B-1E06-6706-98E042F2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5B2EDD-C698-634B-DD3A-7AE8154A23FB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3867BA8D-B95E-69DB-0045-379B5EF24064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WOMEN: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IF YOU CAN,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BREASTFEED YOUR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BABY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 USE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OF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AB6B1E8-1886-20D2-CC64-DA5379DD7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C99157-E9CF-E55A-3374-6970460ADB7B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9" name="Ovaal 2">
              <a:extLst>
                <a:ext uri="{FF2B5EF4-FFF2-40B4-BE49-F238E27FC236}">
                  <a16:creationId xmlns:a16="http://schemas.microsoft.com/office/drawing/2014/main" id="{152DAA42-AF70-9E05-056A-C274D4A054CA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C78AB60-5061-25CB-4E4A-9F4CE73E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ink ribbon&#10;&#10;Description automatically generated with medium confidence">
            <a:extLst>
              <a:ext uri="{FF2B5EF4-FFF2-40B4-BE49-F238E27FC236}">
                <a16:creationId xmlns:a16="http://schemas.microsoft.com/office/drawing/2014/main" id="{5F5BC894-8A71-81D0-BE3B-84F1442EC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1" t="5969" r="18636" b="47022"/>
          <a:stretch/>
        </p:blipFill>
        <p:spPr>
          <a:xfrm>
            <a:off x="-26026" y="1"/>
            <a:ext cx="6879926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67674" y="3889284"/>
            <a:ext cx="5958301" cy="4323980"/>
          </a:xfrm>
          <a:prstGeom prst="roundRect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46" y="4083004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Breast feeding babies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brings many health benefits,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for both mother and child.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One of them is reducing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the risk for breast cancer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for the mother. </a:t>
            </a:r>
            <a:endParaRPr lang="en-GB" sz="48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365048-D103-4D77-196F-01BAC6E1E837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0A4EC6-5885-0BD5-80B4-2B459BC5E90B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C7509A-674A-085C-667B-4B607C7C11F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B7CFBC-5D39-AE9A-C2C0-496C4E6F2AB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1AA3F05-3D47-7AB4-ABBB-C4E0BBE1F9B0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3E7AA2-D584-39B9-E448-3F5EC98B17B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AF24146-9688-F8B8-F367-509C9A282DAA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121FC70-74E7-07E1-C294-5BA1EBF4C86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2" name="Ovaal 2">
                    <a:extLst>
                      <a:ext uri="{FF2B5EF4-FFF2-40B4-BE49-F238E27FC236}">
                        <a16:creationId xmlns:a16="http://schemas.microsoft.com/office/drawing/2014/main" id="{796A0824-0429-6C80-934E-2A2355C91AA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3" name="Picture 32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7A7CA1F-DAC9-88CE-A01B-6A16F27AB2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E8EC7236-6ACB-8283-9A96-9519E3145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FB15E-2D8F-BCF9-2E04-2EE286AD740A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5C41C-3985-42E9-696A-64C9C801133F}"/>
                </a:ext>
              </a:extLst>
            </p:cNvPr>
            <p:cNvGrpSpPr/>
            <p:nvPr/>
          </p:nvGrpSpPr>
          <p:grpSpPr>
            <a:xfrm>
              <a:off x="2396115" y="375565"/>
              <a:ext cx="2049983" cy="2171688"/>
              <a:chOff x="2396115" y="375565"/>
              <a:chExt cx="2049983" cy="2171688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E510078D-2C95-09C2-1C54-DF8A4A3F3FED}"/>
                  </a:ext>
                </a:extLst>
              </p:cNvPr>
              <p:cNvSpPr txBox="1"/>
              <p:nvPr/>
            </p:nvSpPr>
            <p:spPr>
              <a:xfrm>
                <a:off x="2396115" y="900698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FOR WOMEN: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IF YOU CAN,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BREASTFEED YOUR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BABY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LIMIT USE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OF HRT</a:t>
                </a:r>
                <a:endParaRPr lang="en-GB" sz="10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9572627-0BB2-00C5-56EC-E140DADB7E04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9" name="Ovaal 2">
              <a:extLst>
                <a:ext uri="{FF2B5EF4-FFF2-40B4-BE49-F238E27FC236}">
                  <a16:creationId xmlns:a16="http://schemas.microsoft.com/office/drawing/2014/main" id="{625F231C-58A5-D689-8AE9-7E9BECF5B8CA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E87062A-B649-B1B4-6A11-1C7AA5FA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thing, elbow, person, human face&#10;&#10;Description automatically generated">
            <a:extLst>
              <a:ext uri="{FF2B5EF4-FFF2-40B4-BE49-F238E27FC236}">
                <a16:creationId xmlns:a16="http://schemas.microsoft.com/office/drawing/2014/main" id="{45F1E016-58C0-25F9-5982-55CE7AF69A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27247" y="5122075"/>
            <a:ext cx="5958301" cy="3704684"/>
          </a:xfrm>
          <a:prstGeom prst="roundRect">
            <a:avLst/>
          </a:prstGeom>
          <a:solidFill>
            <a:schemeClr val="bg1">
              <a:alpha val="6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2" y="5014058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Menopausal symptoms are challenging for many women.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9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Sometimes lifestyle changes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can help.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9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Discuss with your health care provider. </a:t>
            </a:r>
            <a:endParaRPr lang="en-GB" sz="32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365048-D103-4D77-196F-01BAC6E1E837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0A4EC6-5885-0BD5-80B4-2B459BC5E90B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C7509A-674A-085C-667B-4B607C7C11F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B7CFBC-5D39-AE9A-C2C0-496C4E6F2AB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1AA3F05-3D47-7AB4-ABBB-C4E0BBE1F9B0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3E7AA2-D584-39B9-E448-3F5EC98B17B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AF24146-9688-F8B8-F367-509C9A282DAA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121FC70-74E7-07E1-C294-5BA1EBF4C86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2" name="Ovaal 2">
                    <a:extLst>
                      <a:ext uri="{FF2B5EF4-FFF2-40B4-BE49-F238E27FC236}">
                        <a16:creationId xmlns:a16="http://schemas.microsoft.com/office/drawing/2014/main" id="{796A0824-0429-6C80-934E-2A2355C91AA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3" name="Picture 32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7A7CA1F-DAC9-88CE-A01B-6A16F27AB2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E8EC7236-6ACB-8283-9A96-9519E3145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FB15E-2D8F-BCF9-2E04-2EE286AD740A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5C41C-3985-42E9-696A-64C9C801133F}"/>
                </a:ext>
              </a:extLst>
            </p:cNvPr>
            <p:cNvGrpSpPr/>
            <p:nvPr/>
          </p:nvGrpSpPr>
          <p:grpSpPr>
            <a:xfrm>
              <a:off x="2396115" y="375565"/>
              <a:ext cx="2049983" cy="2171688"/>
              <a:chOff x="2396115" y="375565"/>
              <a:chExt cx="2049983" cy="2171688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E510078D-2C95-09C2-1C54-DF8A4A3F3FED}"/>
                  </a:ext>
                </a:extLst>
              </p:cNvPr>
              <p:cNvSpPr txBox="1"/>
              <p:nvPr/>
            </p:nvSpPr>
            <p:spPr>
              <a:xfrm>
                <a:off x="2396115" y="900698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FOR WOMEN: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IF YOU CAN,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BREASTFEED YOUR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BABY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LIMIT USE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OF HRT</a:t>
                </a:r>
                <a:endParaRPr lang="en-GB" sz="10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19894D-C054-E180-9FA3-EA2A0565E10A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4" name="Ovaal 2">
              <a:extLst>
                <a:ext uri="{FF2B5EF4-FFF2-40B4-BE49-F238E27FC236}">
                  <a16:creationId xmlns:a16="http://schemas.microsoft.com/office/drawing/2014/main" id="{C14BCEC2-BEC4-F1A5-45D5-1C0D34E3E9C6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C612F62-3356-A2AC-4E8F-D9C07EE8E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32258" y="4555419"/>
            <a:ext cx="6586415" cy="1708298"/>
            <a:chOff x="132258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32258" y="4639869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healthcare professionals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ECADB6-0590-F662-1F61-E925867D846B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WOMEN: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IF YOU CAN,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BREASTFEED YOUR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BABY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 USE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OF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6D3DD5E-129A-6812-FAD6-DD4CD6B63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AEED666-1859-4DCA-46AF-FAEE21846B60}"/>
              </a:ext>
            </a:extLst>
          </p:cNvPr>
          <p:cNvGrpSpPr/>
          <p:nvPr/>
        </p:nvGrpSpPr>
        <p:grpSpPr>
          <a:xfrm>
            <a:off x="0" y="-3"/>
            <a:ext cx="6875825" cy="9930179"/>
            <a:chOff x="0" y="-3"/>
            <a:chExt cx="6875825" cy="9930179"/>
          </a:xfrm>
        </p:grpSpPr>
        <p:pic>
          <p:nvPicPr>
            <p:cNvPr id="49" name="Picture 4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60EE1297-7A14-AC14-86B1-C863D0304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46" name="Picture 45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88D54FDD-5396-DE21-E4E2-E12F51DB2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27247" y="5122075"/>
            <a:ext cx="5958301" cy="3704684"/>
          </a:xfrm>
          <a:prstGeom prst="roundRect">
            <a:avLst/>
          </a:prstGeom>
          <a:solidFill>
            <a:schemeClr val="bg1">
              <a:alpha val="6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66" y="5594087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Offer lifestyle advice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and support to reduce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menopausal symptoms,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when appropriate.</a:t>
            </a:r>
            <a:endParaRPr lang="en-GB" sz="32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365048-D103-4D77-196F-01BAC6E1E837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0A4EC6-5885-0BD5-80B4-2B459BC5E90B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C7509A-674A-085C-667B-4B607C7C11F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B7CFBC-5D39-AE9A-C2C0-496C4E6F2AB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1AA3F05-3D47-7AB4-ABBB-C4E0BBE1F9B0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3E7AA2-D584-39B9-E448-3F5EC98B17B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AF24146-9688-F8B8-F367-509C9A282DAA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121FC70-74E7-07E1-C294-5BA1EBF4C86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2" name="Ovaal 2">
                    <a:extLst>
                      <a:ext uri="{FF2B5EF4-FFF2-40B4-BE49-F238E27FC236}">
                        <a16:creationId xmlns:a16="http://schemas.microsoft.com/office/drawing/2014/main" id="{796A0824-0429-6C80-934E-2A2355C91AA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3" name="Picture 32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7A7CA1F-DAC9-88CE-A01B-6A16F27AB2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E8EC7236-6ACB-8283-9A96-9519E3145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FB15E-2D8F-BCF9-2E04-2EE286AD740A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5C41C-3985-42E9-696A-64C9C801133F}"/>
                </a:ext>
              </a:extLst>
            </p:cNvPr>
            <p:cNvGrpSpPr/>
            <p:nvPr/>
          </p:nvGrpSpPr>
          <p:grpSpPr>
            <a:xfrm>
              <a:off x="2396115" y="375565"/>
              <a:ext cx="2049983" cy="2171688"/>
              <a:chOff x="2396115" y="375565"/>
              <a:chExt cx="2049983" cy="2171688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E510078D-2C95-09C2-1C54-DF8A4A3F3FED}"/>
                  </a:ext>
                </a:extLst>
              </p:cNvPr>
              <p:cNvSpPr txBox="1"/>
              <p:nvPr/>
            </p:nvSpPr>
            <p:spPr>
              <a:xfrm>
                <a:off x="2396115" y="900698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FOR WOMEN: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IF YOU CAN,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BREASTFEED YOUR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BABY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LIMIT USE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OF HRT</a:t>
                </a:r>
                <a:endParaRPr lang="en-GB" sz="10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AC2CC-5AD0-C77F-0A47-BB6C7241E173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9" name="Ovaal 2">
              <a:extLst>
                <a:ext uri="{FF2B5EF4-FFF2-40B4-BE49-F238E27FC236}">
                  <a16:creationId xmlns:a16="http://schemas.microsoft.com/office/drawing/2014/main" id="{6AFBF999-AE34-F798-B6D7-8DCE4D07591E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54B6E27-E5C0-A26C-AE0C-E057E0791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breastfeeding a baby&#10;&#10;Description automatically generated with medium confidence">
            <a:extLst>
              <a:ext uri="{FF2B5EF4-FFF2-40B4-BE49-F238E27FC236}">
                <a16:creationId xmlns:a16="http://schemas.microsoft.com/office/drawing/2014/main" id="{86041247-637F-ADB6-340E-01B0D038D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0" t="-1" r="24547" b="-1"/>
          <a:stretch/>
        </p:blipFill>
        <p:spPr>
          <a:xfrm>
            <a:off x="-4101" y="0"/>
            <a:ext cx="6879926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26152" y="3920840"/>
            <a:ext cx="4427373" cy="482688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613" y="5501924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C4F91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Customized </a:t>
            </a:r>
            <a:b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message</a:t>
            </a:r>
            <a:endParaRPr lang="en-GB" sz="34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D9D9B0B-185C-4B2B-98B2-B441233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3" y="3004121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C4F91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Paste your photo</a:t>
            </a:r>
            <a:endParaRPr lang="en-GB" sz="34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39671-D3E5-0EAC-3FF5-FCD815921FA1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58BF7A-E3CF-89CB-698B-28BF2406C70D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308131-D730-26B2-1212-1A6D16CBC25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5C82FA-B48B-5B09-4D2A-42EE58587FE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6E2538F-DBF4-80E4-51B3-82D113FC589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38E3B-03E8-A251-ADA7-3BDE7FEEF79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4E2125E-4605-B5AD-7D30-9237A4CBB2C0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BC73F24-1429-021A-3A4E-786A76CDB38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2C3B0B2F-911A-7BEF-D7D9-3FE3D1CFDE3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0" name="Picture 2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EEC14A-80FA-46D4-F7C7-B034ED7E1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E8102B2F-9315-E516-6F20-B70522A27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sp>
        <p:nvSpPr>
          <p:cNvPr id="3" name="Ovaal 41">
            <a:extLst>
              <a:ext uri="{FF2B5EF4-FFF2-40B4-BE49-F238E27FC236}">
                <a16:creationId xmlns:a16="http://schemas.microsoft.com/office/drawing/2014/main" id="{CE520594-AD32-F775-574D-D1D4ADDBD8ED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8C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0D0A49A-607C-FEC3-15BE-B79D2210C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B5776DD-57A1-7B16-4D62-3835195439D1}"/>
              </a:ext>
            </a:extLst>
          </p:cNvPr>
          <p:cNvSpPr txBox="1"/>
          <p:nvPr/>
        </p:nvSpPr>
        <p:spPr>
          <a:xfrm>
            <a:off x="2396115" y="900698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WOMEN:</a:t>
            </a:r>
          </a:p>
          <a:p>
            <a:pPr algn="ctr" rtl="0" fontAlgn="base"/>
            <a:r>
              <a:rPr lang="en-US" sz="5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YOU CAN,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BREASTFEED YOUR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BABY</a:t>
            </a:r>
          </a:p>
          <a:p>
            <a:pPr algn="ctr" rtl="0" fontAlgn="base"/>
            <a:r>
              <a:rPr lang="en-US" sz="5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LIMIT USE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OF HRT</a:t>
            </a:r>
            <a:endParaRPr lang="en-GB" sz="10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1A77E3-41DA-8DB6-39E5-0E672394310A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8" name="Ovaal 2">
              <a:extLst>
                <a:ext uri="{FF2B5EF4-FFF2-40B4-BE49-F238E27FC236}">
                  <a16:creationId xmlns:a16="http://schemas.microsoft.com/office/drawing/2014/main" id="{4A7712F1-B7AA-4B98-377F-00A45204F150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AFDF7DD-873C-69C9-0FFD-82D346834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4F06A2-43DC-0A4E-2335-8A1047D20B0B}"/>
              </a:ext>
            </a:extLst>
          </p:cNvPr>
          <p:cNvGrpSpPr/>
          <p:nvPr/>
        </p:nvGrpSpPr>
        <p:grpSpPr>
          <a:xfrm>
            <a:off x="0" y="-3"/>
            <a:ext cx="6875825" cy="9930179"/>
            <a:chOff x="0" y="-3"/>
            <a:chExt cx="6875825" cy="9930179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26152" y="3920840"/>
            <a:ext cx="4427373" cy="482688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613" y="5501924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C4F91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Customized </a:t>
            </a:r>
            <a:b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message</a:t>
            </a:r>
            <a:endParaRPr lang="en-GB" sz="34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D9D9B0B-185C-4B2B-98B2-B441233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3" y="3004121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C4F91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Paste your photo</a:t>
            </a:r>
            <a:endParaRPr lang="en-GB" sz="34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39671-D3E5-0EAC-3FF5-FCD815921FA1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58BF7A-E3CF-89CB-698B-28BF2406C70D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308131-D730-26B2-1212-1A6D16CBC25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5C82FA-B48B-5B09-4D2A-42EE58587FE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6E2538F-DBF4-80E4-51B3-82D113FC589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38E3B-03E8-A251-ADA7-3BDE7FEEF79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4E2125E-4605-B5AD-7D30-9237A4CBB2C0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BC73F24-1429-021A-3A4E-786A76CDB38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2C3B0B2F-911A-7BEF-D7D9-3FE3D1CFDE3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0" name="Picture 2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EEC14A-80FA-46D4-F7C7-B034ED7E1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E8102B2F-9315-E516-6F20-B70522A27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sp>
        <p:nvSpPr>
          <p:cNvPr id="3" name="Ovaal 41">
            <a:extLst>
              <a:ext uri="{FF2B5EF4-FFF2-40B4-BE49-F238E27FC236}">
                <a16:creationId xmlns:a16="http://schemas.microsoft.com/office/drawing/2014/main" id="{CE520594-AD32-F775-574D-D1D4ADDBD8ED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8C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0D0A49A-607C-FEC3-15BE-B79D2210C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B5776DD-57A1-7B16-4D62-3835195439D1}"/>
              </a:ext>
            </a:extLst>
          </p:cNvPr>
          <p:cNvSpPr txBox="1"/>
          <p:nvPr/>
        </p:nvSpPr>
        <p:spPr>
          <a:xfrm>
            <a:off x="2396115" y="900698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WOMEN:</a:t>
            </a:r>
          </a:p>
          <a:p>
            <a:pPr algn="ctr" rtl="0" fontAlgn="base"/>
            <a:r>
              <a:rPr lang="en-US" sz="5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YOU CAN,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BREASTFEED YOUR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BABY</a:t>
            </a:r>
          </a:p>
          <a:p>
            <a:pPr algn="ctr" rtl="0" fontAlgn="base"/>
            <a:r>
              <a:rPr lang="en-US" sz="5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LIMIT USE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OF HRT</a:t>
            </a:r>
            <a:endParaRPr lang="en-GB" sz="10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DBF69-B615-765C-6EDF-0FF876F2EC4C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7" name="Ovaal 2">
              <a:extLst>
                <a:ext uri="{FF2B5EF4-FFF2-40B4-BE49-F238E27FC236}">
                  <a16:creationId xmlns:a16="http://schemas.microsoft.com/office/drawing/2014/main" id="{5395D5C4-EC1E-C563-41A5-42A16D735EEA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CC396E-88E6-D691-DF1B-29DAD1DBD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615</Words>
  <Application>Microsoft Office PowerPoint</Application>
  <PresentationFormat>A4 Paper (210x297 mm)</PresentationFormat>
  <Paragraphs>104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2023-06-29T12:53:44Z</dcterms:modified>
</cp:coreProperties>
</file>