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4EB51-2DFE-4D66-828E-3F2A57D2457F}" v="3" dt="2023-05-23T17:56:21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F2B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F2B014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F2B014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6B2F667-7938-CA34-9AC7-756C56198F30}"/>
              </a:ext>
            </a:extLst>
          </p:cNvPr>
          <p:cNvSpPr txBox="1"/>
          <p:nvPr/>
        </p:nvSpPr>
        <p:spPr>
          <a:xfrm>
            <a:off x="2404003" y="928617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TAKE ACTION </a:t>
            </a:r>
            <a:br>
              <a:rPr 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 REDUCE </a:t>
            </a:r>
            <a:br>
              <a:rPr 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HIGH RADON LEVELS</a:t>
            </a:r>
            <a:endParaRPr lang="en-GB" sz="14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C907BC2-1FCE-2601-7D39-9096DF500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79" y="456979"/>
            <a:ext cx="548640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75985-1DD5-721E-6350-E976768178BE}"/>
              </a:ext>
            </a:extLst>
          </p:cNvPr>
          <p:cNvSpPr txBox="1"/>
          <p:nvPr/>
        </p:nvSpPr>
        <p:spPr>
          <a:xfrm>
            <a:off x="132258" y="4861397"/>
            <a:ext cx="6586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2B014"/>
              </a:solidFill>
            </a:endParaRPr>
          </a:p>
          <a:p>
            <a:pPr algn="ctr"/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Messages for general public</a:t>
            </a:r>
            <a:endParaRPr lang="en-GB" sz="3200" b="1" dirty="0">
              <a:solidFill>
                <a:srgbClr val="F2B0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sky, outdoor&#10;&#10;Description automatically generated">
            <a:extLst>
              <a:ext uri="{FF2B5EF4-FFF2-40B4-BE49-F238E27FC236}">
                <a16:creationId xmlns:a16="http://schemas.microsoft.com/office/drawing/2014/main" id="{223FD25A-F02C-5DD5-DE38-499FDE4DC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9" r="33204" b="1802"/>
          <a:stretch/>
        </p:blipFill>
        <p:spPr>
          <a:xfrm>
            <a:off x="-4101" y="0"/>
            <a:ext cx="6862101" cy="9906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93707" y="5248057"/>
            <a:ext cx="5049392" cy="334875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503" y="5326549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Find out whether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you are exposed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to radiation from naturally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high radon levels </a:t>
            </a:r>
            <a:b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in your home</a:t>
            </a:r>
            <a:endParaRPr lang="en-GB" sz="60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9E647C-2B68-C45F-8642-D2F7FE482580}"/>
              </a:ext>
            </a:extLst>
          </p:cNvPr>
          <p:cNvGrpSpPr/>
          <p:nvPr/>
        </p:nvGrpSpPr>
        <p:grpSpPr>
          <a:xfrm>
            <a:off x="2404003" y="375565"/>
            <a:ext cx="2049983" cy="2199607"/>
            <a:chOff x="2404003" y="375565"/>
            <a:chExt cx="2049983" cy="2199607"/>
          </a:xfrm>
        </p:grpSpPr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405C099F-ADBA-F2E2-9098-4C993596959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1827C4A7-5499-8DF8-72E8-839195DD97C8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ACTION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 REDUCE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HIGH RADON LEVELS</a:t>
              </a:r>
              <a:endParaRPr lang="en-GB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B0F77A4-B590-8F3D-24C2-A6EE46A7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94321-E659-5EE8-191B-8AB31963E458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10" name="Ovaal 2">
              <a:extLst>
                <a:ext uri="{FF2B5EF4-FFF2-40B4-BE49-F238E27FC236}">
                  <a16:creationId xmlns:a16="http://schemas.microsoft.com/office/drawing/2014/main" id="{DE8DA7CD-2802-A9EF-5B55-8C72723E3BCD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F202D1F-8918-FEA3-3405-BAD8D8B8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5FBF7DA2-9B90-48C9-030A-12BDAF12B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16089" r="306" b="7898"/>
          <a:stretch/>
        </p:blipFill>
        <p:spPr>
          <a:xfrm>
            <a:off x="-4101" y="0"/>
            <a:ext cx="6858000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1801504" y="4953000"/>
            <a:ext cx="4524233" cy="361595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67" y="5062208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77C63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77C6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Radon is a natural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radioactive gas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that may cause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radiation exposure </a:t>
            </a:r>
            <a:b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in your home</a:t>
            </a:r>
            <a:endParaRPr lang="en-GB" sz="48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FAB16-9A17-350D-11D0-8ADBFC567EFB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712B61-2E9B-4163-405C-361EE74EC85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7FFC572-7F2A-8693-21CE-AEDEC16513BD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34A7670-5A78-43A1-54E0-773D22AB383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19C6483-A30D-9CC5-698B-CA1FEFEF41B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D2218C5-ABE0-5313-9E14-F4F1E100B41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1" name="Ovaal 2">
                    <a:extLst>
                      <a:ext uri="{FF2B5EF4-FFF2-40B4-BE49-F238E27FC236}">
                        <a16:creationId xmlns:a16="http://schemas.microsoft.com/office/drawing/2014/main" id="{B28F8281-BC37-4C25-D8D3-3143A3FDD8A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2" name="Picture 3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470652C-E513-2806-E366-2E929DD602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A6DAB87D-D235-E8DD-4F01-35565344A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B5940-31FE-CFFD-F670-D41383590D57}"/>
              </a:ext>
            </a:extLst>
          </p:cNvPr>
          <p:cNvGrpSpPr/>
          <p:nvPr/>
        </p:nvGrpSpPr>
        <p:grpSpPr>
          <a:xfrm>
            <a:off x="2404003" y="375565"/>
            <a:ext cx="2049983" cy="2199607"/>
            <a:chOff x="2404003" y="375565"/>
            <a:chExt cx="2049983" cy="2199607"/>
          </a:xfrm>
        </p:grpSpPr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8BB2142F-F723-C227-1A79-8799F83ADEC5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ACTION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 REDUCE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HIGH RADON LEVELS</a:t>
              </a:r>
              <a:endParaRPr lang="en-GB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DFB03F-6A5F-6667-C093-135840C6D846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19" name="Ovaal 2">
              <a:extLst>
                <a:ext uri="{FF2B5EF4-FFF2-40B4-BE49-F238E27FC236}">
                  <a16:creationId xmlns:a16="http://schemas.microsoft.com/office/drawing/2014/main" id="{56EA8925-FE5B-EEE7-3544-2158C9412B90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4B144A-6324-1CD6-A0F5-239C5DE6C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F5CD0640-862E-1A18-2BB7-0E82609F6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16089" r="306" b="7898"/>
          <a:stretch/>
        </p:blipFill>
        <p:spPr>
          <a:xfrm>
            <a:off x="-4101" y="0"/>
            <a:ext cx="6858000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51857" y="3934488"/>
            <a:ext cx="4427373" cy="4826886"/>
          </a:xfrm>
          <a:prstGeom prst="roundRect">
            <a:avLst/>
          </a:prstGeom>
          <a:solidFill>
            <a:schemeClr val="bg1">
              <a:alpha val="7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70" y="5463342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F2B014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F2B01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D92B39B-D729-CA28-99B1-9CC1E1545C74}"/>
              </a:ext>
            </a:extLst>
          </p:cNvPr>
          <p:cNvGrpSpPr/>
          <p:nvPr/>
        </p:nvGrpSpPr>
        <p:grpSpPr>
          <a:xfrm>
            <a:off x="2404003" y="375565"/>
            <a:ext cx="2049983" cy="2199607"/>
            <a:chOff x="2404003" y="375565"/>
            <a:chExt cx="2049983" cy="2199607"/>
          </a:xfrm>
        </p:grpSpPr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32E0CD7-209D-C264-0E28-450BFB1E48C2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ACTION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 REDUCE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HIGH RADON LEVELS</a:t>
              </a:r>
              <a:endParaRPr lang="en-GB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AF6CCF-2A7E-0A5C-3348-F92C8A709F9E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19" name="Ovaal 2">
              <a:extLst>
                <a:ext uri="{FF2B5EF4-FFF2-40B4-BE49-F238E27FC236}">
                  <a16:creationId xmlns:a16="http://schemas.microsoft.com/office/drawing/2014/main" id="{903AB03E-A951-F15D-876A-0042899E18CE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B0DA3F-E14F-F83E-9444-E9AAFE72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A4 Paper (210x297 mm)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2023-05-26T06:03:27Z</dcterms:modified>
</cp:coreProperties>
</file>