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5" r:id="rId5"/>
    <p:sldId id="291" r:id="rId6"/>
    <p:sldId id="296" r:id="rId7"/>
    <p:sldId id="287" r:id="rId8"/>
    <p:sldId id="281" r:id="rId9"/>
    <p:sldId id="284" r:id="rId10"/>
    <p:sldId id="297" r:id="rId11"/>
    <p:sldId id="279" r:id="rId12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6F5"/>
    <a:srgbClr val="F7F6F5"/>
    <a:srgbClr val="F9F8F7"/>
    <a:srgbClr val="E8E6E5"/>
    <a:srgbClr val="CDC8C5"/>
    <a:srgbClr val="EFEEEC"/>
    <a:srgbClr val="F1F0EE"/>
    <a:srgbClr val="F0F0EE"/>
    <a:srgbClr val="D5D3D4"/>
    <a:srgbClr val="2585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B0A8C8-4D89-4FB1-ABC2-A7C280417FF0}" v="12" dt="2023-03-15T00:55:24.0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0"/>
            <a:ext cx="4213623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5FEF6DD-585F-1199-0FC2-AD256E4C8A71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37" name="Ovaal 2">
              <a:extLst>
                <a:ext uri="{FF2B5EF4-FFF2-40B4-BE49-F238E27FC236}">
                  <a16:creationId xmlns:a16="http://schemas.microsoft.com/office/drawing/2014/main" id="{8A2DE224-974B-3F12-8DDB-319001774B99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38" name="Picture 3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506322B-FFFB-E0D9-77DF-A394480AC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3E38A4E-4419-A506-008E-3E252AB12E56}"/>
              </a:ext>
            </a:extLst>
          </p:cNvPr>
          <p:cNvGrpSpPr/>
          <p:nvPr/>
        </p:nvGrpSpPr>
        <p:grpSpPr>
          <a:xfrm>
            <a:off x="132258" y="4555419"/>
            <a:ext cx="6586415" cy="1708298"/>
            <a:chOff x="132258" y="4555419"/>
            <a:chExt cx="6586415" cy="1708298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0DF9685-ED49-FC94-420B-5FAD5741CB34}"/>
                </a:ext>
              </a:extLst>
            </p:cNvPr>
            <p:cNvSpPr txBox="1"/>
            <p:nvPr/>
          </p:nvSpPr>
          <p:spPr>
            <a:xfrm>
              <a:off x="132258" y="4861397"/>
              <a:ext cx="658641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Messages for general public</a:t>
              </a:r>
              <a:endParaRPr lang="en-GB" sz="3200" b="1" dirty="0">
                <a:solidFill>
                  <a:srgbClr val="2585C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F7ECA4E-66A6-A4C7-99EF-195DB43D667A}"/>
              </a:ext>
            </a:extLst>
          </p:cNvPr>
          <p:cNvSpPr/>
          <p:nvPr/>
        </p:nvSpPr>
        <p:spPr>
          <a:xfrm>
            <a:off x="453258" y="4662803"/>
            <a:ext cx="5981219" cy="1489904"/>
          </a:xfrm>
          <a:prstGeom prst="roundRect">
            <a:avLst/>
          </a:prstGeom>
          <a:noFill/>
          <a:ln>
            <a:solidFill>
              <a:srgbClr val="DBD1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9ED171-A100-94E8-8218-BE6015FA96DF}"/>
              </a:ext>
            </a:extLst>
          </p:cNvPr>
          <p:cNvGrpSpPr/>
          <p:nvPr/>
        </p:nvGrpSpPr>
        <p:grpSpPr>
          <a:xfrm>
            <a:off x="2400473" y="375565"/>
            <a:ext cx="2049983" cy="1992259"/>
            <a:chOff x="2400473" y="375565"/>
            <a:chExt cx="2049983" cy="1992259"/>
          </a:xfrm>
        </p:grpSpPr>
        <p:sp>
          <p:nvSpPr>
            <p:cNvPr id="47" name="Ovaal 41">
              <a:extLst>
                <a:ext uri="{FF2B5EF4-FFF2-40B4-BE49-F238E27FC236}">
                  <a16:creationId xmlns:a16="http://schemas.microsoft.com/office/drawing/2014/main" id="{EF7D55F8-CA01-8329-6C5D-A4F715D55717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D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TextBox 7">
              <a:extLst>
                <a:ext uri="{FF2B5EF4-FFF2-40B4-BE49-F238E27FC236}">
                  <a16:creationId xmlns:a16="http://schemas.microsoft.com/office/drawing/2014/main" id="{3B7972DD-22E5-CF6D-95D3-5F29FFC17193}"/>
                </a:ext>
              </a:extLst>
            </p:cNvPr>
            <p:cNvSpPr txBox="1"/>
            <p:nvPr/>
          </p:nvSpPr>
          <p:spPr>
            <a:xfrm>
              <a:off x="2400473" y="721269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10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AVOID </a:t>
              </a:r>
              <a:br>
                <a:rPr lang="en-US" sz="10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0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TOO MUCH SUN</a:t>
              </a:r>
              <a:br>
                <a:rPr lang="en-US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6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en-US" sz="10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USE SUN PROTECTION</a:t>
              </a:r>
            </a:p>
            <a:p>
              <a:pPr algn="ctr" rtl="0" fontAlgn="base"/>
              <a:r>
                <a:rPr lang="en-US" sz="6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en-US" sz="10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DO NOT USE </a:t>
              </a:r>
              <a:br>
                <a:rPr lang="en-US" sz="10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0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SUNBEDS</a:t>
              </a:r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BC22956-7C64-CF11-3AA5-86F072792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7707" y="388565"/>
              <a:ext cx="548640" cy="548640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C28B1735-51B1-0D6F-DB10-4776CB354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25E23097-0864-AE3A-D4DE-2ADF332D0F48}"/>
              </a:ext>
            </a:extLst>
          </p:cNvPr>
          <p:cNvGrpSpPr/>
          <p:nvPr/>
        </p:nvGrpSpPr>
        <p:grpSpPr>
          <a:xfrm>
            <a:off x="-4101" y="9133194"/>
            <a:ext cx="6879926" cy="909764"/>
            <a:chOff x="-4101" y="9133194"/>
            <a:chExt cx="6879926" cy="90976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849268D-1F40-EC47-09B2-501E83BDC6A8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0" y="9109018"/>
              <a:chExt cx="6879926" cy="909764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3C5FC20-1C25-430C-2B83-F55B916F2E2D}"/>
                  </a:ext>
                </a:extLst>
              </p:cNvPr>
              <p:cNvSpPr/>
              <p:nvPr/>
            </p:nvSpPr>
            <p:spPr>
              <a:xfrm>
                <a:off x="0" y="9109018"/>
                <a:ext cx="6858000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73F7D3F-00F9-53B2-69A0-5DC8A5947321}"/>
                  </a:ext>
                </a:extLst>
              </p:cNvPr>
              <p:cNvSpPr txBox="1"/>
              <p:nvPr/>
            </p:nvSpPr>
            <p:spPr>
              <a:xfrm>
                <a:off x="21927" y="9172396"/>
                <a:ext cx="6857999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The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© campaign was initiated by EONS and is run in association </a:t>
                </a:r>
                <a:br>
                  <a:rPr lang="en-GB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with key campaign partner, ESMO. 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More info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45FAB5BB-3905-6944-F975-796053B97755}"/>
                  </a:ext>
                </a:extLst>
              </p:cNvPr>
              <p:cNvGrpSpPr/>
              <p:nvPr/>
            </p:nvGrpSpPr>
            <p:grpSpPr>
              <a:xfrm>
                <a:off x="224716" y="9297854"/>
                <a:ext cx="475488" cy="475488"/>
                <a:chOff x="-302004" y="1916250"/>
                <a:chExt cx="2823923" cy="2823924"/>
              </a:xfrm>
            </p:grpSpPr>
            <p:sp>
              <p:nvSpPr>
                <p:cNvPr id="66" name="Ovaal 2">
                  <a:extLst>
                    <a:ext uri="{FF2B5EF4-FFF2-40B4-BE49-F238E27FC236}">
                      <a16:creationId xmlns:a16="http://schemas.microsoft.com/office/drawing/2014/main" id="{A18A8526-AFBC-9115-D303-BE65007EB3F5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67" name="Picture 6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D1745CA-D09C-A142-2F36-2C32DACA3C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</p:grpSp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CDC26B31-3705-E372-ED0A-EFBBFAFF20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" r="36621" b="-13923"/>
            <a:stretch/>
          </p:blipFill>
          <p:spPr>
            <a:xfrm>
              <a:off x="6061796" y="9394066"/>
              <a:ext cx="703986" cy="3314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>
            <a:extLst>
              <a:ext uri="{FF2B5EF4-FFF2-40B4-BE49-F238E27FC236}">
                <a16:creationId xmlns:a16="http://schemas.microsoft.com/office/drawing/2014/main" id="{F893D4DA-EA63-A7D2-545B-29D43A6B4218}"/>
              </a:ext>
            </a:extLst>
          </p:cNvPr>
          <p:cNvGrpSpPr/>
          <p:nvPr/>
        </p:nvGrpSpPr>
        <p:grpSpPr>
          <a:xfrm>
            <a:off x="-4101" y="0"/>
            <a:ext cx="6879926" cy="10042958"/>
            <a:chOff x="-4101" y="0"/>
            <a:chExt cx="6879926" cy="10042958"/>
          </a:xfrm>
        </p:grpSpPr>
        <p:pic>
          <p:nvPicPr>
            <p:cNvPr id="4" name="Picture 3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0EC9457A-C4BB-DA6C-668B-D73AA4BC2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3" t="9503" r="4431" b="6107"/>
            <a:stretch/>
          </p:blipFill>
          <p:spPr>
            <a:xfrm>
              <a:off x="4100" y="0"/>
              <a:ext cx="6857999" cy="9906000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783397" y="5242377"/>
              <a:ext cx="5539617" cy="2977340"/>
              <a:chOff x="801802" y="2884766"/>
              <a:chExt cx="5539617" cy="297734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1018906" y="2884766"/>
                <a:ext cx="5239402" cy="2977340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1802" y="3338109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Always refer patients with any skin concerns </a:t>
                </a:r>
                <a:b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to an expert</a:t>
                </a:r>
                <a:endParaRPr lang="en-GB" sz="600" b="1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35357DD-D39A-9A5D-25F5-3FC2831EF865}"/>
                </a:ext>
              </a:extLst>
            </p:cNvPr>
            <p:cNvGrpSpPr/>
            <p:nvPr/>
          </p:nvGrpSpPr>
          <p:grpSpPr>
            <a:xfrm>
              <a:off x="439174" y="408429"/>
              <a:ext cx="1792224" cy="1792224"/>
              <a:chOff x="438977" y="415290"/>
              <a:chExt cx="1792224" cy="1792224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3A41ACC-DCC3-0F59-1C36-4BDAC7C29B2B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43D8EAEC-AF8F-F74C-A942-80813FFD2B21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DD13055-8D17-E4A6-1A4B-C0644661ACAC}"/>
                </a:ext>
              </a:extLst>
            </p:cNvPr>
            <p:cNvGrpSpPr/>
            <p:nvPr/>
          </p:nvGrpSpPr>
          <p:grpSpPr>
            <a:xfrm>
              <a:off x="2400473" y="375565"/>
              <a:ext cx="2049983" cy="1992259"/>
              <a:chOff x="2400473" y="375565"/>
              <a:chExt cx="2049983" cy="1992259"/>
            </a:xfrm>
          </p:grpSpPr>
          <p:sp>
            <p:nvSpPr>
              <p:cNvPr id="84" name="Ovaal 41">
                <a:extLst>
                  <a:ext uri="{FF2B5EF4-FFF2-40B4-BE49-F238E27FC236}">
                    <a16:creationId xmlns:a16="http://schemas.microsoft.com/office/drawing/2014/main" id="{6C2C1B61-2843-8F11-69EB-DE1AB61B7F2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5" name="TextBox 7">
                <a:extLst>
                  <a:ext uri="{FF2B5EF4-FFF2-40B4-BE49-F238E27FC236}">
                    <a16:creationId xmlns:a16="http://schemas.microsoft.com/office/drawing/2014/main" id="{FFB62BBC-51B4-4620-BAE7-B773856D3A04}"/>
                  </a:ext>
                </a:extLst>
              </p:cNvPr>
              <p:cNvSpPr txBox="1"/>
              <p:nvPr/>
            </p:nvSpPr>
            <p:spPr>
              <a:xfrm>
                <a:off x="2400473" y="72126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AVOID </a:t>
                </a:r>
                <a:b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TOO MUCH SUN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USE SUN PROTECTION</a:t>
                </a:r>
              </a:p>
              <a:p>
                <a:pPr algn="ctr" rtl="0" fontAlgn="base"/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DO NOT USE </a:t>
                </a:r>
                <a:b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SUNBEDS</a:t>
                </a:r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6" name="Picture 85" descr="Icon&#10;&#10;Description automatically generated">
                <a:extLst>
                  <a:ext uri="{FF2B5EF4-FFF2-40B4-BE49-F238E27FC236}">
                    <a16:creationId xmlns:a16="http://schemas.microsoft.com/office/drawing/2014/main" id="{971FB0FD-3358-D966-E7BB-EDF254D82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0D64657-D2C4-636E-1807-51DFE5ABF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49">
              <a:extLst>
                <a:ext uri="{FF2B5EF4-FFF2-40B4-BE49-F238E27FC236}">
                  <a16:creationId xmlns:a16="http://schemas.microsoft.com/office/drawing/2014/main" id="{A1F27CC9-6B8D-0A43-639E-D5E544719F4F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-4101" y="9133194"/>
              <a:chExt cx="6879926" cy="909764"/>
            </a:xfrm>
          </p:grpSpPr>
          <p:grpSp>
            <p:nvGrpSpPr>
              <p:cNvPr id="5" name="Group 50">
                <a:extLst>
                  <a:ext uri="{FF2B5EF4-FFF2-40B4-BE49-F238E27FC236}">
                    <a16:creationId xmlns:a16="http://schemas.microsoft.com/office/drawing/2014/main" id="{D5ADB166-723B-2796-21F3-FA0B8A93E0A7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7" name="Rectangle 52">
                  <a:extLst>
                    <a:ext uri="{FF2B5EF4-FFF2-40B4-BE49-F238E27FC236}">
                      <a16:creationId xmlns:a16="http://schemas.microsoft.com/office/drawing/2014/main" id="{13877972-6DD5-86E4-F1BA-6B1079D2CAC3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" name="TextBox 53">
                  <a:extLst>
                    <a:ext uri="{FF2B5EF4-FFF2-40B4-BE49-F238E27FC236}">
                      <a16:creationId xmlns:a16="http://schemas.microsoft.com/office/drawing/2014/main" id="{95453A74-6342-6726-C033-D9377DBBE9BE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2585C2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9" name="Group 54">
                  <a:extLst>
                    <a:ext uri="{FF2B5EF4-FFF2-40B4-BE49-F238E27FC236}">
                      <a16:creationId xmlns:a16="http://schemas.microsoft.com/office/drawing/2014/main" id="{AD18FD0F-39B7-8EE4-E82E-B848BED67CC8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0" name="Ovaal 2">
                    <a:extLst>
                      <a:ext uri="{FF2B5EF4-FFF2-40B4-BE49-F238E27FC236}">
                        <a16:creationId xmlns:a16="http://schemas.microsoft.com/office/drawing/2014/main" id="{74BFE207-0839-A685-B105-02BD8822B993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2" name="Picture 6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C7C64A4D-E388-9EF3-D83D-7ABC8674538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6" name="Graphic 51">
                <a:extLst>
                  <a:ext uri="{FF2B5EF4-FFF2-40B4-BE49-F238E27FC236}">
                    <a16:creationId xmlns:a16="http://schemas.microsoft.com/office/drawing/2014/main" id="{A5B51F03-CA44-7951-0910-0598608156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5152D8-9732-3A64-0DB0-8E8A3ACED0F6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15" name="Ovaal 2">
              <a:extLst>
                <a:ext uri="{FF2B5EF4-FFF2-40B4-BE49-F238E27FC236}">
                  <a16:creationId xmlns:a16="http://schemas.microsoft.com/office/drawing/2014/main" id="{DD682567-A2B7-8B19-3C91-65739FE5B189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16" name="Picture 15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9834613-A121-4E96-6AF7-05E4B0B54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0636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>
            <a:extLst>
              <a:ext uri="{FF2B5EF4-FFF2-40B4-BE49-F238E27FC236}">
                <a16:creationId xmlns:a16="http://schemas.microsoft.com/office/drawing/2014/main" id="{38B30DF2-BFFF-0E95-B39B-C015892BFCDA}"/>
              </a:ext>
            </a:extLst>
          </p:cNvPr>
          <p:cNvGrpSpPr/>
          <p:nvPr/>
        </p:nvGrpSpPr>
        <p:grpSpPr>
          <a:xfrm>
            <a:off x="-4101" y="-3"/>
            <a:ext cx="6879926" cy="10042961"/>
            <a:chOff x="-4101" y="-3"/>
            <a:chExt cx="6879926" cy="10042961"/>
          </a:xfrm>
        </p:grpSpPr>
        <p:pic>
          <p:nvPicPr>
            <p:cNvPr id="69" name="Picture 68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7A86DF82-754A-44D0-BC7D-76D823851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" r="1853"/>
            <a:stretch/>
          </p:blipFill>
          <p:spPr>
            <a:xfrm rot="16200000">
              <a:off x="-1526052" y="1526049"/>
              <a:ext cx="9906003" cy="6853899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5613" y="5501924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Customized </a:t>
              </a:r>
              <a:br>
                <a:rPr lang="en-GB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message</a:t>
              </a:r>
              <a:endParaRPr lang="en-GB" sz="34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 Box 2">
              <a:extLst>
                <a:ext uri="{FF2B5EF4-FFF2-40B4-BE49-F238E27FC236}">
                  <a16:creationId xmlns:a16="http://schemas.microsoft.com/office/drawing/2014/main" id="{DD9D9B0B-185C-4B2B-98B2-B4412338FB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853" y="3004121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cs-CZ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Paste your photo</a:t>
              </a:r>
              <a:endParaRPr lang="en-GB" sz="34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CDDBACA-8BBA-E869-7262-97F4278E40CE}"/>
                </a:ext>
              </a:extLst>
            </p:cNvPr>
            <p:cNvGrpSpPr/>
            <p:nvPr/>
          </p:nvGrpSpPr>
          <p:grpSpPr>
            <a:xfrm>
              <a:off x="433209" y="388491"/>
              <a:ext cx="1792224" cy="1792224"/>
              <a:chOff x="438977" y="415290"/>
              <a:chExt cx="1792224" cy="179222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12393347-F201-5ACD-4072-5E79D864C946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1DA9E38-A44F-7EB1-FEC2-86260EC6054E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C18E9869-3FE0-9617-465C-2DE41B668768}"/>
                </a:ext>
              </a:extLst>
            </p:cNvPr>
            <p:cNvGrpSpPr/>
            <p:nvPr/>
          </p:nvGrpSpPr>
          <p:grpSpPr>
            <a:xfrm>
              <a:off x="2400473" y="375565"/>
              <a:ext cx="2049983" cy="1992259"/>
              <a:chOff x="2400473" y="375565"/>
              <a:chExt cx="2049983" cy="1992259"/>
            </a:xfrm>
          </p:grpSpPr>
          <p:sp>
            <p:nvSpPr>
              <p:cNvPr id="90" name="Ovaal 41">
                <a:extLst>
                  <a:ext uri="{FF2B5EF4-FFF2-40B4-BE49-F238E27FC236}">
                    <a16:creationId xmlns:a16="http://schemas.microsoft.com/office/drawing/2014/main" id="{D1C0A63D-2A04-079F-E7CE-8EFD2A5DD19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TextBox 7">
                <a:extLst>
                  <a:ext uri="{FF2B5EF4-FFF2-40B4-BE49-F238E27FC236}">
                    <a16:creationId xmlns:a16="http://schemas.microsoft.com/office/drawing/2014/main" id="{7D1D6E90-E159-9C09-CB1C-9756495853A5}"/>
                  </a:ext>
                </a:extLst>
              </p:cNvPr>
              <p:cNvSpPr txBox="1"/>
              <p:nvPr/>
            </p:nvSpPr>
            <p:spPr>
              <a:xfrm>
                <a:off x="2400473" y="72126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AVOID </a:t>
                </a:r>
                <a:b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TOO MUCH SUN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USE SUN PROTECTION</a:t>
                </a:r>
              </a:p>
              <a:p>
                <a:pPr algn="ctr" rtl="0" fontAlgn="base"/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DO NOT USE </a:t>
                </a:r>
                <a:b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SUNBEDS</a:t>
                </a:r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92" name="Picture 91" descr="Icon&#10;&#10;Description automatically generated">
                <a:extLst>
                  <a:ext uri="{FF2B5EF4-FFF2-40B4-BE49-F238E27FC236}">
                    <a16:creationId xmlns:a16="http://schemas.microsoft.com/office/drawing/2014/main" id="{C38DA6A9-F2A0-5313-3AE8-59D49052D1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A8E9F1C-6238-1A6A-CD0E-AD5E33743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49">
              <a:extLst>
                <a:ext uri="{FF2B5EF4-FFF2-40B4-BE49-F238E27FC236}">
                  <a16:creationId xmlns:a16="http://schemas.microsoft.com/office/drawing/2014/main" id="{E2936E40-B762-E756-1CBF-833B18FA013D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-4101" y="9133194"/>
              <a:chExt cx="6879926" cy="909764"/>
            </a:xfrm>
          </p:grpSpPr>
          <p:grpSp>
            <p:nvGrpSpPr>
              <p:cNvPr id="4" name="Group 50">
                <a:extLst>
                  <a:ext uri="{FF2B5EF4-FFF2-40B4-BE49-F238E27FC236}">
                    <a16:creationId xmlns:a16="http://schemas.microsoft.com/office/drawing/2014/main" id="{1EF4CAD5-B020-7565-19F5-4B38FB776238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6" name="Rectangle 52">
                  <a:extLst>
                    <a:ext uri="{FF2B5EF4-FFF2-40B4-BE49-F238E27FC236}">
                      <a16:creationId xmlns:a16="http://schemas.microsoft.com/office/drawing/2014/main" id="{18302172-3A88-D169-92A7-6499F5D0E341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" name="TextBox 53">
                  <a:extLst>
                    <a:ext uri="{FF2B5EF4-FFF2-40B4-BE49-F238E27FC236}">
                      <a16:creationId xmlns:a16="http://schemas.microsoft.com/office/drawing/2014/main" id="{78AD0CA2-C373-9586-63BD-BE92ACFC1B0C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2585C2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8" name="Group 54">
                  <a:extLst>
                    <a:ext uri="{FF2B5EF4-FFF2-40B4-BE49-F238E27FC236}">
                      <a16:creationId xmlns:a16="http://schemas.microsoft.com/office/drawing/2014/main" id="{193931FE-EF2D-9A4E-9D5D-602D87672D76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9" name="Ovaal 2">
                    <a:extLst>
                      <a:ext uri="{FF2B5EF4-FFF2-40B4-BE49-F238E27FC236}">
                        <a16:creationId xmlns:a16="http://schemas.microsoft.com/office/drawing/2014/main" id="{3794BFE3-730F-6C15-DF4F-CF80662E7357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0" name="Picture 6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E0E7C1DE-A60A-BD9C-74B6-133BFEDD08F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5" name="Graphic 51">
                <a:extLst>
                  <a:ext uri="{FF2B5EF4-FFF2-40B4-BE49-F238E27FC236}">
                    <a16:creationId xmlns:a16="http://schemas.microsoft.com/office/drawing/2014/main" id="{E5E7BFD8-1E9F-DC2E-F49F-057F8D39F3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3AD42E-4B63-8629-06F1-BB82F5227E16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13" name="Ovaal 2">
              <a:extLst>
                <a:ext uri="{FF2B5EF4-FFF2-40B4-BE49-F238E27FC236}">
                  <a16:creationId xmlns:a16="http://schemas.microsoft.com/office/drawing/2014/main" id="{39221356-3C84-6021-6F7B-9947A9CF912B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1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AC909930-5E2B-6EF1-4701-A64D4A35B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kupina 11">
            <a:extLst>
              <a:ext uri="{FF2B5EF4-FFF2-40B4-BE49-F238E27FC236}">
                <a16:creationId xmlns:a16="http://schemas.microsoft.com/office/drawing/2014/main" id="{36C3E124-C5C3-8E22-8385-DA89F7EB5497}"/>
              </a:ext>
            </a:extLst>
          </p:cNvPr>
          <p:cNvGrpSpPr/>
          <p:nvPr/>
        </p:nvGrpSpPr>
        <p:grpSpPr>
          <a:xfrm>
            <a:off x="-4101" y="-3"/>
            <a:ext cx="6879926" cy="10042961"/>
            <a:chOff x="-4101" y="-3"/>
            <a:chExt cx="6879926" cy="10042961"/>
          </a:xfrm>
        </p:grpSpPr>
        <p:pic>
          <p:nvPicPr>
            <p:cNvPr id="9" name="Picture 8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3CC6EFBB-47D8-FBD9-578A-821D2C385F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" r="1853"/>
            <a:stretch/>
          </p:blipFill>
          <p:spPr>
            <a:xfrm rot="16200000">
              <a:off x="-1526052" y="1526049"/>
              <a:ext cx="9906003" cy="6853899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57956" y="3816978"/>
              <a:ext cx="5655833" cy="3348759"/>
            </a:xfrm>
            <a:prstGeom prst="roundRect">
              <a:avLst/>
            </a:prstGeom>
            <a:solidFill>
              <a:schemeClr val="bg1">
                <a:alpha val="5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956" y="4168008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UV exposure increases </a:t>
              </a:r>
              <a:br>
                <a:rPr lang="cs-CZ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your cancer risk. </a:t>
              </a:r>
              <a:br>
                <a:rPr lang="cs-CZ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Enjoy the sunshine </a:t>
              </a:r>
              <a:br>
                <a:rPr lang="cs-CZ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but be protected.</a:t>
              </a:r>
              <a:endParaRPr lang="en-GB" sz="60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16EAC16-08BE-E1B4-6D9F-EBD92D8E3CD9}"/>
                </a:ext>
              </a:extLst>
            </p:cNvPr>
            <p:cNvGrpSpPr/>
            <p:nvPr/>
          </p:nvGrpSpPr>
          <p:grpSpPr>
            <a:xfrm>
              <a:off x="439174" y="375565"/>
              <a:ext cx="1792224" cy="1792224"/>
              <a:chOff x="438977" y="415290"/>
              <a:chExt cx="1792224" cy="179222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70CAE8A-5392-A607-5054-D0077DDE6318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796E468-530A-FFE7-ACDA-15C6BE714EA8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50D4343-3E00-2FB8-BBF9-2749C3C16700}"/>
                </a:ext>
              </a:extLst>
            </p:cNvPr>
            <p:cNvGrpSpPr/>
            <p:nvPr/>
          </p:nvGrpSpPr>
          <p:grpSpPr>
            <a:xfrm>
              <a:off x="2400473" y="375565"/>
              <a:ext cx="2049983" cy="1992259"/>
              <a:chOff x="2400473" y="375565"/>
              <a:chExt cx="2049983" cy="1992259"/>
            </a:xfrm>
          </p:grpSpPr>
          <p:sp>
            <p:nvSpPr>
              <p:cNvPr id="90" name="Ovaal 41">
                <a:extLst>
                  <a:ext uri="{FF2B5EF4-FFF2-40B4-BE49-F238E27FC236}">
                    <a16:creationId xmlns:a16="http://schemas.microsoft.com/office/drawing/2014/main" id="{C5BC7BFF-E620-C506-501F-28E4464B944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TextBox 7">
                <a:extLst>
                  <a:ext uri="{FF2B5EF4-FFF2-40B4-BE49-F238E27FC236}">
                    <a16:creationId xmlns:a16="http://schemas.microsoft.com/office/drawing/2014/main" id="{CEBB35BE-18EA-547C-C817-B1FB546F9F9C}"/>
                  </a:ext>
                </a:extLst>
              </p:cNvPr>
              <p:cNvSpPr txBox="1"/>
              <p:nvPr/>
            </p:nvSpPr>
            <p:spPr>
              <a:xfrm>
                <a:off x="2400473" y="72126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AVOID </a:t>
                </a:r>
                <a:b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TOO MUCH SUN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USE SUN PROTECTION</a:t>
                </a:r>
              </a:p>
              <a:p>
                <a:pPr algn="ctr" rtl="0" fontAlgn="base"/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DO NOT USE </a:t>
                </a:r>
                <a:b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SUNBEDS</a:t>
                </a:r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92" name="Picture 91" descr="Icon&#10;&#10;Description automatically generated">
                <a:extLst>
                  <a:ext uri="{FF2B5EF4-FFF2-40B4-BE49-F238E27FC236}">
                    <a16:creationId xmlns:a16="http://schemas.microsoft.com/office/drawing/2014/main" id="{43D3719F-F618-DA04-AAF6-AE487E444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B27EFB-E187-1723-E33B-E75560792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49">
              <a:extLst>
                <a:ext uri="{FF2B5EF4-FFF2-40B4-BE49-F238E27FC236}">
                  <a16:creationId xmlns:a16="http://schemas.microsoft.com/office/drawing/2014/main" id="{A519AFC9-BB92-1941-9A63-A69E7D5190B7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-4101" y="9133194"/>
              <a:chExt cx="6879926" cy="909764"/>
            </a:xfrm>
          </p:grpSpPr>
          <p:grpSp>
            <p:nvGrpSpPr>
              <p:cNvPr id="4" name="Group 50">
                <a:extLst>
                  <a:ext uri="{FF2B5EF4-FFF2-40B4-BE49-F238E27FC236}">
                    <a16:creationId xmlns:a16="http://schemas.microsoft.com/office/drawing/2014/main" id="{F398ED88-32FB-274A-C649-E8BD262E70A7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6" name="Rectangle 52">
                  <a:extLst>
                    <a:ext uri="{FF2B5EF4-FFF2-40B4-BE49-F238E27FC236}">
                      <a16:creationId xmlns:a16="http://schemas.microsoft.com/office/drawing/2014/main" id="{BA3A1922-9DF9-7677-AD6B-529DF7048FB1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" name="TextBox 53">
                  <a:extLst>
                    <a:ext uri="{FF2B5EF4-FFF2-40B4-BE49-F238E27FC236}">
                      <a16:creationId xmlns:a16="http://schemas.microsoft.com/office/drawing/2014/main" id="{6925FB40-6187-C488-2036-9B739739BAB3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2585C2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8" name="Group 54">
                  <a:extLst>
                    <a:ext uri="{FF2B5EF4-FFF2-40B4-BE49-F238E27FC236}">
                      <a16:creationId xmlns:a16="http://schemas.microsoft.com/office/drawing/2014/main" id="{405A65C4-DB5C-ACC0-39E9-1C63FACBBCE9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0" name="Ovaal 2">
                    <a:extLst>
                      <a:ext uri="{FF2B5EF4-FFF2-40B4-BE49-F238E27FC236}">
                        <a16:creationId xmlns:a16="http://schemas.microsoft.com/office/drawing/2014/main" id="{29BE285D-D722-8BBB-C348-B830E3D15A0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1" name="Picture 6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433B586E-A19D-54BF-5747-CA1F1916FD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5" name="Graphic 51">
                <a:extLst>
                  <a:ext uri="{FF2B5EF4-FFF2-40B4-BE49-F238E27FC236}">
                    <a16:creationId xmlns:a16="http://schemas.microsoft.com/office/drawing/2014/main" id="{511FEFB0-010B-5313-BB67-297079E0A4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B3ABC2-DB44-02AD-5878-4E6F93962444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14" name="Ovaal 2">
              <a:extLst>
                <a:ext uri="{FF2B5EF4-FFF2-40B4-BE49-F238E27FC236}">
                  <a16:creationId xmlns:a16="http://schemas.microsoft.com/office/drawing/2014/main" id="{1E506FC1-7689-7434-332C-A82889E414CA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0C1CB9BC-BBF6-0920-6CDE-F65D71AD6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kupina 11">
            <a:extLst>
              <a:ext uri="{FF2B5EF4-FFF2-40B4-BE49-F238E27FC236}">
                <a16:creationId xmlns:a16="http://schemas.microsoft.com/office/drawing/2014/main" id="{C7AFCF36-4550-155D-6462-D7488981173C}"/>
              </a:ext>
            </a:extLst>
          </p:cNvPr>
          <p:cNvGrpSpPr/>
          <p:nvPr/>
        </p:nvGrpSpPr>
        <p:grpSpPr>
          <a:xfrm>
            <a:off x="-4101" y="-98084"/>
            <a:ext cx="6879926" cy="10141042"/>
            <a:chOff x="-4101" y="-98084"/>
            <a:chExt cx="6879926" cy="10141042"/>
          </a:xfrm>
        </p:grpSpPr>
        <p:pic>
          <p:nvPicPr>
            <p:cNvPr id="4" name="Picture 3" descr="A person sitting in a chair outside&#10;&#10;Description automatically generated with low confidence">
              <a:extLst>
                <a:ext uri="{FF2B5EF4-FFF2-40B4-BE49-F238E27FC236}">
                  <a16:creationId xmlns:a16="http://schemas.microsoft.com/office/drawing/2014/main" id="{FBCBB99F-E25B-27D3-77B0-53F1EFA85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7" r="20036"/>
            <a:stretch/>
          </p:blipFill>
          <p:spPr>
            <a:xfrm>
              <a:off x="17826" y="-98084"/>
              <a:ext cx="6857999" cy="1001833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63076" y="5937439"/>
              <a:ext cx="6402706" cy="2261464"/>
            </a:xfrm>
            <a:prstGeom prst="roundRect">
              <a:avLst/>
            </a:prstGeom>
            <a:solidFill>
              <a:schemeClr val="bg1">
                <a:alpha val="72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119" y="6196437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Stay safe in the sun! </a:t>
              </a:r>
              <a:br>
                <a:rPr lang="cs-CZ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Cover up and use sunscreen</a:t>
              </a:r>
              <a:r>
                <a:rPr lang="en-US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CF72A9-1786-51E9-8669-6E09496C2CFD}"/>
                </a:ext>
              </a:extLst>
            </p:cNvPr>
            <p:cNvGrpSpPr/>
            <p:nvPr/>
          </p:nvGrpSpPr>
          <p:grpSpPr>
            <a:xfrm>
              <a:off x="431279" y="388491"/>
              <a:ext cx="1792224" cy="1792224"/>
              <a:chOff x="438977" y="415290"/>
              <a:chExt cx="1792224" cy="179222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CD2391A-E4A3-D6C2-18E9-1ABB4C72B7F0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D5414FA-F842-67C5-CA26-0BA1BC1EA04F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1D69E62-AAAC-0245-E6EB-3C4977A6CC07}"/>
                </a:ext>
              </a:extLst>
            </p:cNvPr>
            <p:cNvGrpSpPr/>
            <p:nvPr/>
          </p:nvGrpSpPr>
          <p:grpSpPr>
            <a:xfrm>
              <a:off x="2400473" y="375565"/>
              <a:ext cx="2049983" cy="1992259"/>
              <a:chOff x="2400473" y="375565"/>
              <a:chExt cx="2049983" cy="1992259"/>
            </a:xfrm>
          </p:grpSpPr>
          <p:sp>
            <p:nvSpPr>
              <p:cNvPr id="81" name="Ovaal 41">
                <a:extLst>
                  <a:ext uri="{FF2B5EF4-FFF2-40B4-BE49-F238E27FC236}">
                    <a16:creationId xmlns:a16="http://schemas.microsoft.com/office/drawing/2014/main" id="{69DE5D36-8432-0FE0-C775-0D0C4130A1E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2" name="TextBox 7">
                <a:extLst>
                  <a:ext uri="{FF2B5EF4-FFF2-40B4-BE49-F238E27FC236}">
                    <a16:creationId xmlns:a16="http://schemas.microsoft.com/office/drawing/2014/main" id="{37706EE7-3C00-4794-ADDE-2DEAC79BF24B}"/>
                  </a:ext>
                </a:extLst>
              </p:cNvPr>
              <p:cNvSpPr txBox="1"/>
              <p:nvPr/>
            </p:nvSpPr>
            <p:spPr>
              <a:xfrm>
                <a:off x="2400473" y="72126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AVOID </a:t>
                </a:r>
                <a:b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TOO MUCH SUN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USE SUN PROTECTION</a:t>
                </a:r>
              </a:p>
              <a:p>
                <a:pPr algn="ctr" rtl="0" fontAlgn="base"/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DO NOT USE </a:t>
                </a:r>
                <a:b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SUNBEDS</a:t>
                </a:r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3" name="Picture 82" descr="Icon&#10;&#10;Description automatically generated">
                <a:extLst>
                  <a:ext uri="{FF2B5EF4-FFF2-40B4-BE49-F238E27FC236}">
                    <a16:creationId xmlns:a16="http://schemas.microsoft.com/office/drawing/2014/main" id="{5A81918B-B6E9-CB27-AC7E-9AAB1D8F5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E4C70F-DC1E-20DC-29D3-75560C902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49">
              <a:extLst>
                <a:ext uri="{FF2B5EF4-FFF2-40B4-BE49-F238E27FC236}">
                  <a16:creationId xmlns:a16="http://schemas.microsoft.com/office/drawing/2014/main" id="{FCEDC14A-8586-33A9-4282-780D8E10083F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-4101" y="9133194"/>
              <a:chExt cx="6879926" cy="909764"/>
            </a:xfrm>
          </p:grpSpPr>
          <p:grpSp>
            <p:nvGrpSpPr>
              <p:cNvPr id="5" name="Group 50">
                <a:extLst>
                  <a:ext uri="{FF2B5EF4-FFF2-40B4-BE49-F238E27FC236}">
                    <a16:creationId xmlns:a16="http://schemas.microsoft.com/office/drawing/2014/main" id="{9362DEBC-3D44-26A1-E5AB-F587CB219904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7" name="Rectangle 52">
                  <a:extLst>
                    <a:ext uri="{FF2B5EF4-FFF2-40B4-BE49-F238E27FC236}">
                      <a16:creationId xmlns:a16="http://schemas.microsoft.com/office/drawing/2014/main" id="{E1CF4395-7C49-9098-82F4-9DD3E901F877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" name="TextBox 53">
                  <a:extLst>
                    <a:ext uri="{FF2B5EF4-FFF2-40B4-BE49-F238E27FC236}">
                      <a16:creationId xmlns:a16="http://schemas.microsoft.com/office/drawing/2014/main" id="{7AE30DDE-CC7F-02CD-045B-A1C18D9AD8CD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2585C2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9" name="Group 54">
                  <a:extLst>
                    <a:ext uri="{FF2B5EF4-FFF2-40B4-BE49-F238E27FC236}">
                      <a16:creationId xmlns:a16="http://schemas.microsoft.com/office/drawing/2014/main" id="{7515C174-FC73-255E-584F-3E535222F052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0" name="Ovaal 2">
                    <a:extLst>
                      <a:ext uri="{FF2B5EF4-FFF2-40B4-BE49-F238E27FC236}">
                        <a16:creationId xmlns:a16="http://schemas.microsoft.com/office/drawing/2014/main" id="{B1905273-5B31-88F2-29A0-B8F54BA0E1D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1" name="Picture 6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16ABC188-BB85-6ECB-7F77-FB12E7D1B84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6" name="Graphic 51">
                <a:extLst>
                  <a:ext uri="{FF2B5EF4-FFF2-40B4-BE49-F238E27FC236}">
                    <a16:creationId xmlns:a16="http://schemas.microsoft.com/office/drawing/2014/main" id="{2C6120DE-222B-745F-3CD4-008A1F3645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D89EF2-7D6E-EBD7-4462-95D96CBD2767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14" name="Ovaal 2">
              <a:extLst>
                <a:ext uri="{FF2B5EF4-FFF2-40B4-BE49-F238E27FC236}">
                  <a16:creationId xmlns:a16="http://schemas.microsoft.com/office/drawing/2014/main" id="{DB9F8D94-C03D-CD7A-A958-BE6DF977180C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FE0DC40-AD07-F5A6-A7DC-10F15E29F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kupina 11">
            <a:extLst>
              <a:ext uri="{FF2B5EF4-FFF2-40B4-BE49-F238E27FC236}">
                <a16:creationId xmlns:a16="http://schemas.microsoft.com/office/drawing/2014/main" id="{D0FD8517-433E-F4D0-6B35-A1AF74C9F4DC}"/>
              </a:ext>
            </a:extLst>
          </p:cNvPr>
          <p:cNvGrpSpPr/>
          <p:nvPr/>
        </p:nvGrpSpPr>
        <p:grpSpPr>
          <a:xfrm>
            <a:off x="-4101" y="-38395"/>
            <a:ext cx="6879927" cy="10081353"/>
            <a:chOff x="-4101" y="-38395"/>
            <a:chExt cx="6879927" cy="10081353"/>
          </a:xfrm>
        </p:grpSpPr>
        <p:pic>
          <p:nvPicPr>
            <p:cNvPr id="4" name="Picture 3" descr="A picture containing blur&#10;&#10;Description automatically generated">
              <a:extLst>
                <a:ext uri="{FF2B5EF4-FFF2-40B4-BE49-F238E27FC236}">
                  <a16:creationId xmlns:a16="http://schemas.microsoft.com/office/drawing/2014/main" id="{F2BD065F-A1C0-3D78-D96E-C1BFC342C9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19" r="27086"/>
            <a:stretch/>
          </p:blipFill>
          <p:spPr>
            <a:xfrm>
              <a:off x="0" y="-38395"/>
              <a:ext cx="6875826" cy="994439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09112" y="4953000"/>
              <a:ext cx="5802243" cy="2646978"/>
            </a:xfrm>
            <a:prstGeom prst="roundRect">
              <a:avLst/>
            </a:prstGeom>
            <a:solidFill>
              <a:schemeClr val="bg1">
                <a:alpha val="68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076" y="5038611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Using tanning beds is unsafe. Avoid them and you will do </a:t>
              </a:r>
              <a:b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your skin a favour. 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CF72A9-1786-51E9-8669-6E09496C2CFD}"/>
                </a:ext>
              </a:extLst>
            </p:cNvPr>
            <p:cNvGrpSpPr/>
            <p:nvPr/>
          </p:nvGrpSpPr>
          <p:grpSpPr>
            <a:xfrm>
              <a:off x="431279" y="388491"/>
              <a:ext cx="1792224" cy="1792224"/>
              <a:chOff x="438977" y="415290"/>
              <a:chExt cx="1792224" cy="179222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CD2391A-E4A3-D6C2-18E9-1ABB4C72B7F0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D5414FA-F842-67C5-CA26-0BA1BC1EA04F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22922C0-DBE6-D42C-447B-59CB0E4F5157}"/>
                </a:ext>
              </a:extLst>
            </p:cNvPr>
            <p:cNvGrpSpPr/>
            <p:nvPr/>
          </p:nvGrpSpPr>
          <p:grpSpPr>
            <a:xfrm>
              <a:off x="2400473" y="375565"/>
              <a:ext cx="2049983" cy="1992259"/>
              <a:chOff x="2400473" y="375565"/>
              <a:chExt cx="2049983" cy="1992259"/>
            </a:xfrm>
          </p:grpSpPr>
          <p:sp>
            <p:nvSpPr>
              <p:cNvPr id="80" name="Ovaal 41">
                <a:extLst>
                  <a:ext uri="{FF2B5EF4-FFF2-40B4-BE49-F238E27FC236}">
                    <a16:creationId xmlns:a16="http://schemas.microsoft.com/office/drawing/2014/main" id="{4D231EEC-79F4-271D-3428-6E51A387EBB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1" name="TextBox 7">
                <a:extLst>
                  <a:ext uri="{FF2B5EF4-FFF2-40B4-BE49-F238E27FC236}">
                    <a16:creationId xmlns:a16="http://schemas.microsoft.com/office/drawing/2014/main" id="{C3B918B0-537F-0D4B-FED0-92D17EE291F8}"/>
                  </a:ext>
                </a:extLst>
              </p:cNvPr>
              <p:cNvSpPr txBox="1"/>
              <p:nvPr/>
            </p:nvSpPr>
            <p:spPr>
              <a:xfrm>
                <a:off x="2400473" y="72126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AVOID </a:t>
                </a:r>
                <a:b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TOO MUCH SUN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USE SUN PROTECTION</a:t>
                </a:r>
              </a:p>
              <a:p>
                <a:pPr algn="ctr" rtl="0" fontAlgn="base"/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DO NOT USE </a:t>
                </a:r>
                <a:b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SUNBEDS</a:t>
                </a:r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2" name="Picture 81" descr="Icon&#10;&#10;Description automatically generated">
                <a:extLst>
                  <a:ext uri="{FF2B5EF4-FFF2-40B4-BE49-F238E27FC236}">
                    <a16:creationId xmlns:a16="http://schemas.microsoft.com/office/drawing/2014/main" id="{7AC7DC3B-54C6-EE54-1161-EA9C0F359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C58273D-2E28-D781-C51C-355DD5D9B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49">
              <a:extLst>
                <a:ext uri="{FF2B5EF4-FFF2-40B4-BE49-F238E27FC236}">
                  <a16:creationId xmlns:a16="http://schemas.microsoft.com/office/drawing/2014/main" id="{0A2BE4C0-BFFB-492C-64A6-4A50DD94E8CA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-4101" y="9133194"/>
              <a:chExt cx="6879926" cy="909764"/>
            </a:xfrm>
          </p:grpSpPr>
          <p:grpSp>
            <p:nvGrpSpPr>
              <p:cNvPr id="5" name="Group 50">
                <a:extLst>
                  <a:ext uri="{FF2B5EF4-FFF2-40B4-BE49-F238E27FC236}">
                    <a16:creationId xmlns:a16="http://schemas.microsoft.com/office/drawing/2014/main" id="{3AE3179C-9513-1A51-CA84-6D5322D99BE4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7" name="Rectangle 52">
                  <a:extLst>
                    <a:ext uri="{FF2B5EF4-FFF2-40B4-BE49-F238E27FC236}">
                      <a16:creationId xmlns:a16="http://schemas.microsoft.com/office/drawing/2014/main" id="{D0497897-AF31-3C4D-BC05-0FBFFC6AF627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" name="TextBox 53">
                  <a:extLst>
                    <a:ext uri="{FF2B5EF4-FFF2-40B4-BE49-F238E27FC236}">
                      <a16:creationId xmlns:a16="http://schemas.microsoft.com/office/drawing/2014/main" id="{7A20FADD-9081-60C7-4D5D-879960026694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2585C2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9" name="Group 54">
                  <a:extLst>
                    <a:ext uri="{FF2B5EF4-FFF2-40B4-BE49-F238E27FC236}">
                      <a16:creationId xmlns:a16="http://schemas.microsoft.com/office/drawing/2014/main" id="{0D15E597-2A53-EE3D-63BA-DEED8A95D261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0" name="Ovaal 2">
                    <a:extLst>
                      <a:ext uri="{FF2B5EF4-FFF2-40B4-BE49-F238E27FC236}">
                        <a16:creationId xmlns:a16="http://schemas.microsoft.com/office/drawing/2014/main" id="{DFF00848-9E83-099C-D92E-5879AD264CD8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1" name="Picture 6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17A334A-DFA7-26E1-3F51-986DB2794B1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6" name="Graphic 51">
                <a:extLst>
                  <a:ext uri="{FF2B5EF4-FFF2-40B4-BE49-F238E27FC236}">
                    <a16:creationId xmlns:a16="http://schemas.microsoft.com/office/drawing/2014/main" id="{7284FF5D-B49C-74BA-33D7-577BEB1401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684D63-1C10-41B8-244F-B25436C70BB7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14" name="Ovaal 2">
              <a:extLst>
                <a:ext uri="{FF2B5EF4-FFF2-40B4-BE49-F238E27FC236}">
                  <a16:creationId xmlns:a16="http://schemas.microsoft.com/office/drawing/2014/main" id="{C95765E7-AEF8-D307-1A8E-46BFAAA05B69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0C6D0732-E36E-0A43-EDC8-4C6C38044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kupina 11">
            <a:extLst>
              <a:ext uri="{FF2B5EF4-FFF2-40B4-BE49-F238E27FC236}">
                <a16:creationId xmlns:a16="http://schemas.microsoft.com/office/drawing/2014/main" id="{3CDE22B0-6F7C-732F-0542-86336B7D1B42}"/>
              </a:ext>
            </a:extLst>
          </p:cNvPr>
          <p:cNvGrpSpPr/>
          <p:nvPr/>
        </p:nvGrpSpPr>
        <p:grpSpPr>
          <a:xfrm>
            <a:off x="-4101" y="0"/>
            <a:ext cx="6879926" cy="10042958"/>
            <a:chOff x="-4101" y="0"/>
            <a:chExt cx="6879926" cy="10042958"/>
          </a:xfrm>
        </p:grpSpPr>
        <p:pic>
          <p:nvPicPr>
            <p:cNvPr id="4" name="Picture 3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C9CED619-3290-A7C1-6553-D98A60FB9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05" b="9604"/>
            <a:stretch/>
          </p:blipFill>
          <p:spPr>
            <a:xfrm>
              <a:off x="-4101" y="0"/>
              <a:ext cx="6879926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94266" y="4041580"/>
              <a:ext cx="6105118" cy="3288321"/>
            </a:xfrm>
            <a:prstGeom prst="roundRect">
              <a:avLst/>
            </a:prstGeom>
            <a:solidFill>
              <a:schemeClr val="bg1">
                <a:alpha val="67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593" y="3930077"/>
              <a:ext cx="573140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Routinely check your skin </a:t>
              </a:r>
              <a:b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for changes. </a:t>
              </a:r>
              <a:b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Always contact </a:t>
              </a:r>
              <a:b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your healthcare provider </a:t>
              </a:r>
              <a:b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if you have any concerns. 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CF72A9-1786-51E9-8669-6E09496C2CFD}"/>
                </a:ext>
              </a:extLst>
            </p:cNvPr>
            <p:cNvGrpSpPr/>
            <p:nvPr/>
          </p:nvGrpSpPr>
          <p:grpSpPr>
            <a:xfrm>
              <a:off x="417821" y="388491"/>
              <a:ext cx="1792224" cy="1792224"/>
              <a:chOff x="438977" y="415290"/>
              <a:chExt cx="1792224" cy="179222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CD2391A-E4A3-D6C2-18E9-1ABB4C72B7F0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D5414FA-F842-67C5-CA26-0BA1BC1EA04F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EB54F31-B528-BD3E-EAB1-549CAE797F82}"/>
                </a:ext>
              </a:extLst>
            </p:cNvPr>
            <p:cNvGrpSpPr/>
            <p:nvPr/>
          </p:nvGrpSpPr>
          <p:grpSpPr>
            <a:xfrm>
              <a:off x="2400473" y="375565"/>
              <a:ext cx="2049983" cy="1992259"/>
              <a:chOff x="2400473" y="375565"/>
              <a:chExt cx="2049983" cy="1992259"/>
            </a:xfrm>
          </p:grpSpPr>
          <p:sp>
            <p:nvSpPr>
              <p:cNvPr id="81" name="Ovaal 41">
                <a:extLst>
                  <a:ext uri="{FF2B5EF4-FFF2-40B4-BE49-F238E27FC236}">
                    <a16:creationId xmlns:a16="http://schemas.microsoft.com/office/drawing/2014/main" id="{813915EE-0108-6A49-2B69-6626F218FFE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2" name="TextBox 7">
                <a:extLst>
                  <a:ext uri="{FF2B5EF4-FFF2-40B4-BE49-F238E27FC236}">
                    <a16:creationId xmlns:a16="http://schemas.microsoft.com/office/drawing/2014/main" id="{99AD9C34-F921-531C-84CD-5DE167F0E12A}"/>
                  </a:ext>
                </a:extLst>
              </p:cNvPr>
              <p:cNvSpPr txBox="1"/>
              <p:nvPr/>
            </p:nvSpPr>
            <p:spPr>
              <a:xfrm>
                <a:off x="2400473" y="72126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AVOID </a:t>
                </a:r>
                <a:b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TOO MUCH SUN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USE SUN PROTECTION</a:t>
                </a:r>
              </a:p>
              <a:p>
                <a:pPr algn="ctr" rtl="0" fontAlgn="base"/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DO NOT USE </a:t>
                </a:r>
                <a:b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SUNBEDS</a:t>
                </a:r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3" name="Picture 82" descr="Icon&#10;&#10;Description automatically generated">
                <a:extLst>
                  <a:ext uri="{FF2B5EF4-FFF2-40B4-BE49-F238E27FC236}">
                    <a16:creationId xmlns:a16="http://schemas.microsoft.com/office/drawing/2014/main" id="{0EC25955-0834-7C5A-4811-B443A9DB7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5B6168C-C5FD-D3EB-E6DA-5A5DBEFF5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49">
              <a:extLst>
                <a:ext uri="{FF2B5EF4-FFF2-40B4-BE49-F238E27FC236}">
                  <a16:creationId xmlns:a16="http://schemas.microsoft.com/office/drawing/2014/main" id="{93456E21-6506-1D35-81A0-6098791C3CF0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-4101" y="9133194"/>
              <a:chExt cx="6879926" cy="909764"/>
            </a:xfrm>
          </p:grpSpPr>
          <p:grpSp>
            <p:nvGrpSpPr>
              <p:cNvPr id="5" name="Group 50">
                <a:extLst>
                  <a:ext uri="{FF2B5EF4-FFF2-40B4-BE49-F238E27FC236}">
                    <a16:creationId xmlns:a16="http://schemas.microsoft.com/office/drawing/2014/main" id="{65B3E83A-5E1E-CDCA-80FE-3AE868B1EBCC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7" name="Rectangle 52">
                  <a:extLst>
                    <a:ext uri="{FF2B5EF4-FFF2-40B4-BE49-F238E27FC236}">
                      <a16:creationId xmlns:a16="http://schemas.microsoft.com/office/drawing/2014/main" id="{8C7904D6-7B4E-D815-6C1B-69F8D9260A6A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" name="TextBox 53">
                  <a:extLst>
                    <a:ext uri="{FF2B5EF4-FFF2-40B4-BE49-F238E27FC236}">
                      <a16:creationId xmlns:a16="http://schemas.microsoft.com/office/drawing/2014/main" id="{E5731E1C-A9F3-64C9-44D8-954BBAD6FFEC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2585C2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9" name="Group 54">
                  <a:extLst>
                    <a:ext uri="{FF2B5EF4-FFF2-40B4-BE49-F238E27FC236}">
                      <a16:creationId xmlns:a16="http://schemas.microsoft.com/office/drawing/2014/main" id="{B42FD78A-8196-1ECB-5AF1-42209F8678C1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0" name="Ovaal 2">
                    <a:extLst>
                      <a:ext uri="{FF2B5EF4-FFF2-40B4-BE49-F238E27FC236}">
                        <a16:creationId xmlns:a16="http://schemas.microsoft.com/office/drawing/2014/main" id="{F1218CE4-9AF3-8BA7-C296-DDB339ADF2F6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1" name="Picture 6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F96E3EA-01A3-6024-92EB-C62B2F4FB54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6" name="Graphic 51">
                <a:extLst>
                  <a:ext uri="{FF2B5EF4-FFF2-40B4-BE49-F238E27FC236}">
                    <a16:creationId xmlns:a16="http://schemas.microsoft.com/office/drawing/2014/main" id="{2DE0A8E3-5AF6-7694-4D35-92CD531452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DFA42C-9910-4BCD-A275-4DE5D63125C3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14" name="Ovaal 2">
              <a:extLst>
                <a:ext uri="{FF2B5EF4-FFF2-40B4-BE49-F238E27FC236}">
                  <a16:creationId xmlns:a16="http://schemas.microsoft.com/office/drawing/2014/main" id="{C98A8208-2C5E-CB45-38FB-7A2AE1856CDF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2104BCC-6EA2-8A54-A40D-D50C019EF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kupina 13">
            <a:extLst>
              <a:ext uri="{FF2B5EF4-FFF2-40B4-BE49-F238E27FC236}">
                <a16:creationId xmlns:a16="http://schemas.microsoft.com/office/drawing/2014/main" id="{DC95BD30-8A38-158B-183D-A79C6B9D3AE1}"/>
              </a:ext>
            </a:extLst>
          </p:cNvPr>
          <p:cNvGrpSpPr/>
          <p:nvPr/>
        </p:nvGrpSpPr>
        <p:grpSpPr>
          <a:xfrm>
            <a:off x="-4101" y="0"/>
            <a:ext cx="6895936" cy="10042958"/>
            <a:chOff x="-4101" y="0"/>
            <a:chExt cx="6895936" cy="10042958"/>
          </a:xfrm>
        </p:grpSpPr>
        <p:pic>
          <p:nvPicPr>
            <p:cNvPr id="4" name="Picture 3" descr="A child standing in front of a pool&#10;&#10;Description automatically generated with low confidence">
              <a:extLst>
                <a:ext uri="{FF2B5EF4-FFF2-40B4-BE49-F238E27FC236}">
                  <a16:creationId xmlns:a16="http://schemas.microsoft.com/office/drawing/2014/main" id="{D80639AB-A793-2CEC-B94D-6787D036A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5" r="12046" b="8957"/>
            <a:stretch/>
          </p:blipFill>
          <p:spPr>
            <a:xfrm>
              <a:off x="0" y="0"/>
              <a:ext cx="6891835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452785" y="5637402"/>
              <a:ext cx="6105118" cy="2560110"/>
            </a:xfrm>
            <a:prstGeom prst="roundRect">
              <a:avLst/>
            </a:prstGeom>
            <a:solidFill>
              <a:schemeClr val="bg1">
                <a:alpha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778" y="5799210"/>
              <a:ext cx="573140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Children and young people are particularly vulnerable </a:t>
              </a:r>
              <a:b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to skin damage from the sun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CF72A9-1786-51E9-8669-6E09496C2CFD}"/>
                </a:ext>
              </a:extLst>
            </p:cNvPr>
            <p:cNvGrpSpPr/>
            <p:nvPr/>
          </p:nvGrpSpPr>
          <p:grpSpPr>
            <a:xfrm>
              <a:off x="417821" y="388491"/>
              <a:ext cx="1792224" cy="1792224"/>
              <a:chOff x="438977" y="415290"/>
              <a:chExt cx="1792224" cy="179222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CD2391A-E4A3-D6C2-18E9-1ABB4C72B7F0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D5414FA-F842-67C5-CA26-0BA1BC1EA04F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EB54F31-B528-BD3E-EAB1-549CAE797F82}"/>
                </a:ext>
              </a:extLst>
            </p:cNvPr>
            <p:cNvGrpSpPr/>
            <p:nvPr/>
          </p:nvGrpSpPr>
          <p:grpSpPr>
            <a:xfrm>
              <a:off x="2400473" y="375565"/>
              <a:ext cx="2049983" cy="1992259"/>
              <a:chOff x="2400473" y="375565"/>
              <a:chExt cx="2049983" cy="1992259"/>
            </a:xfrm>
          </p:grpSpPr>
          <p:sp>
            <p:nvSpPr>
              <p:cNvPr id="81" name="Ovaal 41">
                <a:extLst>
                  <a:ext uri="{FF2B5EF4-FFF2-40B4-BE49-F238E27FC236}">
                    <a16:creationId xmlns:a16="http://schemas.microsoft.com/office/drawing/2014/main" id="{813915EE-0108-6A49-2B69-6626F218FFE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2" name="TextBox 7">
                <a:extLst>
                  <a:ext uri="{FF2B5EF4-FFF2-40B4-BE49-F238E27FC236}">
                    <a16:creationId xmlns:a16="http://schemas.microsoft.com/office/drawing/2014/main" id="{99AD9C34-F921-531C-84CD-5DE167F0E12A}"/>
                  </a:ext>
                </a:extLst>
              </p:cNvPr>
              <p:cNvSpPr txBox="1"/>
              <p:nvPr/>
            </p:nvSpPr>
            <p:spPr>
              <a:xfrm>
                <a:off x="2400473" y="72126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AVOID </a:t>
                </a:r>
                <a:b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TOO MUCH SUN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USE SUN PROTECTION</a:t>
                </a:r>
              </a:p>
              <a:p>
                <a:pPr algn="ctr" rtl="0" fontAlgn="base"/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DO NOT USE </a:t>
                </a:r>
                <a:b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SUNBEDS</a:t>
                </a:r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3" name="Picture 82" descr="Icon&#10;&#10;Description automatically generated">
                <a:extLst>
                  <a:ext uri="{FF2B5EF4-FFF2-40B4-BE49-F238E27FC236}">
                    <a16:creationId xmlns:a16="http://schemas.microsoft.com/office/drawing/2014/main" id="{0EC25955-0834-7C5A-4811-B443A9DB7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478B0AA-78BA-441B-B0F0-5F7F3C925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49">
              <a:extLst>
                <a:ext uri="{FF2B5EF4-FFF2-40B4-BE49-F238E27FC236}">
                  <a16:creationId xmlns:a16="http://schemas.microsoft.com/office/drawing/2014/main" id="{E33A24E5-A536-A926-0AFE-E76A402A3CB7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-4101" y="9133194"/>
              <a:chExt cx="6879926" cy="909764"/>
            </a:xfrm>
          </p:grpSpPr>
          <p:grpSp>
            <p:nvGrpSpPr>
              <p:cNvPr id="5" name="Group 50">
                <a:extLst>
                  <a:ext uri="{FF2B5EF4-FFF2-40B4-BE49-F238E27FC236}">
                    <a16:creationId xmlns:a16="http://schemas.microsoft.com/office/drawing/2014/main" id="{CDA7AA1A-C2BE-350B-A3CA-BC7B49B09C13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9" name="Rectangle 52">
                  <a:extLst>
                    <a:ext uri="{FF2B5EF4-FFF2-40B4-BE49-F238E27FC236}">
                      <a16:creationId xmlns:a16="http://schemas.microsoft.com/office/drawing/2014/main" id="{5757054D-429A-1D56-4341-D689E6292F66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" name="TextBox 53">
                  <a:extLst>
                    <a:ext uri="{FF2B5EF4-FFF2-40B4-BE49-F238E27FC236}">
                      <a16:creationId xmlns:a16="http://schemas.microsoft.com/office/drawing/2014/main" id="{0A829CBE-2EDB-73DA-E6CB-6031148D528C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2585C2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1" name="Group 54">
                  <a:extLst>
                    <a:ext uri="{FF2B5EF4-FFF2-40B4-BE49-F238E27FC236}">
                      <a16:creationId xmlns:a16="http://schemas.microsoft.com/office/drawing/2014/main" id="{8AF130BE-CAFA-4EDC-4EEC-3527DE104BD4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2" name="Ovaal 2">
                    <a:extLst>
                      <a:ext uri="{FF2B5EF4-FFF2-40B4-BE49-F238E27FC236}">
                        <a16:creationId xmlns:a16="http://schemas.microsoft.com/office/drawing/2014/main" id="{E0195255-8BE3-D1CF-4AD0-9271C8709853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3" name="Picture 6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CA8F53A3-9D09-C39B-83FF-0316CD1143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8" name="Graphic 51">
                <a:extLst>
                  <a:ext uri="{FF2B5EF4-FFF2-40B4-BE49-F238E27FC236}">
                    <a16:creationId xmlns:a16="http://schemas.microsoft.com/office/drawing/2014/main" id="{EE8A7C3E-3D47-DF5C-4009-AD5CE0AFD2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9A433F2-0F2D-A2B3-F32D-02FA83ADA984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7" name="Ovaal 2">
              <a:extLst>
                <a:ext uri="{FF2B5EF4-FFF2-40B4-BE49-F238E27FC236}">
                  <a16:creationId xmlns:a16="http://schemas.microsoft.com/office/drawing/2014/main" id="{0F6E906D-0B13-DA75-5AA7-71A7C2502489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8875B806-D540-D8BB-6FF8-932F8032D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3250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>
            <a:extLst>
              <a:ext uri="{FF2B5EF4-FFF2-40B4-BE49-F238E27FC236}">
                <a16:creationId xmlns:a16="http://schemas.microsoft.com/office/drawing/2014/main" id="{AB707E98-69FF-010C-6779-0A56A459A7FD}"/>
              </a:ext>
            </a:extLst>
          </p:cNvPr>
          <p:cNvGrpSpPr/>
          <p:nvPr/>
        </p:nvGrpSpPr>
        <p:grpSpPr>
          <a:xfrm>
            <a:off x="-4101" y="153870"/>
            <a:ext cx="6879926" cy="9889088"/>
            <a:chOff x="-4101" y="153870"/>
            <a:chExt cx="6879926" cy="9889088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3E38A4E-4419-A506-008E-3E252AB12E56}"/>
                </a:ext>
              </a:extLst>
            </p:cNvPr>
            <p:cNvGrpSpPr/>
            <p:nvPr/>
          </p:nvGrpSpPr>
          <p:grpSpPr>
            <a:xfrm>
              <a:off x="132258" y="4555419"/>
              <a:ext cx="6586415" cy="1708298"/>
              <a:chOff x="132258" y="4555419"/>
              <a:chExt cx="6586415" cy="1708298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8E8A3043-603E-6CED-2B04-9EE75E5226DD}"/>
                  </a:ext>
                </a:extLst>
              </p:cNvPr>
              <p:cNvSpPr/>
              <p:nvPr/>
            </p:nvSpPr>
            <p:spPr>
              <a:xfrm>
                <a:off x="347456" y="4555419"/>
                <a:ext cx="6238960" cy="1708298"/>
              </a:xfrm>
              <a:prstGeom prst="roundRect">
                <a:avLst/>
              </a:prstGeom>
              <a:solidFill>
                <a:schemeClr val="bg1">
                  <a:alpha val="77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0DF9685-ED49-FC94-420B-5FAD5741CB34}"/>
                  </a:ext>
                </a:extLst>
              </p:cNvPr>
              <p:cNvSpPr txBox="1"/>
              <p:nvPr/>
            </p:nvSpPr>
            <p:spPr>
              <a:xfrm>
                <a:off x="132258" y="4639869"/>
                <a:ext cx="6586415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dirty="0"/>
              </a:p>
              <a:p>
                <a:pPr algn="ctr"/>
                <a:r>
                  <a:rPr lang="en-US" sz="3200" b="1" i="0" dirty="0">
                    <a:solidFill>
                      <a:srgbClr val="2585C2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Messages for healthcare professionals</a:t>
                </a:r>
                <a:endParaRPr lang="en-GB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43E0268B-7FB6-2D04-7EBF-CA82BB46DEE5}"/>
                </a:ext>
              </a:extLst>
            </p:cNvPr>
            <p:cNvGrpSpPr/>
            <p:nvPr/>
          </p:nvGrpSpPr>
          <p:grpSpPr>
            <a:xfrm>
              <a:off x="2400473" y="375565"/>
              <a:ext cx="2049983" cy="1992259"/>
              <a:chOff x="2400473" y="375565"/>
              <a:chExt cx="2049983" cy="1992259"/>
            </a:xfrm>
          </p:grpSpPr>
          <p:sp>
            <p:nvSpPr>
              <p:cNvPr id="87" name="Ovaal 41">
                <a:extLst>
                  <a:ext uri="{FF2B5EF4-FFF2-40B4-BE49-F238E27FC236}">
                    <a16:creationId xmlns:a16="http://schemas.microsoft.com/office/drawing/2014/main" id="{86999763-C320-29C9-8C15-829DC2BC653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TextBox 7">
                <a:extLst>
                  <a:ext uri="{FF2B5EF4-FFF2-40B4-BE49-F238E27FC236}">
                    <a16:creationId xmlns:a16="http://schemas.microsoft.com/office/drawing/2014/main" id="{FF602A96-6D95-7625-8691-6B442C560E48}"/>
                  </a:ext>
                </a:extLst>
              </p:cNvPr>
              <p:cNvSpPr txBox="1"/>
              <p:nvPr/>
            </p:nvSpPr>
            <p:spPr>
              <a:xfrm>
                <a:off x="2400473" y="72126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AVOID </a:t>
                </a:r>
                <a:b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TOO MUCH SUN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USE SUN PROTECTION</a:t>
                </a:r>
              </a:p>
              <a:p>
                <a:pPr algn="ctr" rtl="0" fontAlgn="base"/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DO NOT USE </a:t>
                </a:r>
                <a:b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SUNBEDS</a:t>
                </a:r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9" name="Picture 88" descr="Icon&#10;&#10;Description automatically generated">
                <a:extLst>
                  <a:ext uri="{FF2B5EF4-FFF2-40B4-BE49-F238E27FC236}">
                    <a16:creationId xmlns:a16="http://schemas.microsoft.com/office/drawing/2014/main" id="{9A683BA8-5E19-4452-3226-86E68F2D26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2" name="Group 49">
              <a:extLst>
                <a:ext uri="{FF2B5EF4-FFF2-40B4-BE49-F238E27FC236}">
                  <a16:creationId xmlns:a16="http://schemas.microsoft.com/office/drawing/2014/main" id="{92C39FAE-F3EA-54B3-0B56-B5910945661F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-4101" y="9133194"/>
              <a:chExt cx="6879926" cy="909764"/>
            </a:xfrm>
          </p:grpSpPr>
          <p:grpSp>
            <p:nvGrpSpPr>
              <p:cNvPr id="3" name="Group 50">
                <a:extLst>
                  <a:ext uri="{FF2B5EF4-FFF2-40B4-BE49-F238E27FC236}">
                    <a16:creationId xmlns:a16="http://schemas.microsoft.com/office/drawing/2014/main" id="{82AFCE4D-DE05-A2D0-277B-B3564DCA38F2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5" name="Rectangle 52">
                  <a:extLst>
                    <a:ext uri="{FF2B5EF4-FFF2-40B4-BE49-F238E27FC236}">
                      <a16:creationId xmlns:a16="http://schemas.microsoft.com/office/drawing/2014/main" id="{B220E169-A87E-362A-D58A-F606E8A07854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" name="TextBox 53">
                  <a:extLst>
                    <a:ext uri="{FF2B5EF4-FFF2-40B4-BE49-F238E27FC236}">
                      <a16:creationId xmlns:a16="http://schemas.microsoft.com/office/drawing/2014/main" id="{13BDFF14-6244-6432-ED03-4904B2836805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2585C2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7" name="Group 54">
                  <a:extLst>
                    <a:ext uri="{FF2B5EF4-FFF2-40B4-BE49-F238E27FC236}">
                      <a16:creationId xmlns:a16="http://schemas.microsoft.com/office/drawing/2014/main" id="{3AFABAAA-901C-DB63-6894-49C47AD814F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8" name="Ovaal 2">
                    <a:extLst>
                      <a:ext uri="{FF2B5EF4-FFF2-40B4-BE49-F238E27FC236}">
                        <a16:creationId xmlns:a16="http://schemas.microsoft.com/office/drawing/2014/main" id="{417B525F-7D5F-182E-DA8C-0214AB08A3AE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9" name="Picture 6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7FB6F393-8407-1C2D-B65A-C1AD31CA69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4" name="Graphic 51">
                <a:extLst>
                  <a:ext uri="{FF2B5EF4-FFF2-40B4-BE49-F238E27FC236}">
                    <a16:creationId xmlns:a16="http://schemas.microsoft.com/office/drawing/2014/main" id="{62C22011-AB94-B32F-A4A3-470AE51E0B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kupina 13">
            <a:extLst>
              <a:ext uri="{FF2B5EF4-FFF2-40B4-BE49-F238E27FC236}">
                <a16:creationId xmlns:a16="http://schemas.microsoft.com/office/drawing/2014/main" id="{BA74055A-ECFD-AF6A-18E5-83A9527A9792}"/>
              </a:ext>
            </a:extLst>
          </p:cNvPr>
          <p:cNvGrpSpPr/>
          <p:nvPr/>
        </p:nvGrpSpPr>
        <p:grpSpPr>
          <a:xfrm>
            <a:off x="-13204" y="-1"/>
            <a:ext cx="6889029" cy="10042959"/>
            <a:chOff x="-13204" y="-1"/>
            <a:chExt cx="6889029" cy="1004295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D5FD24-1036-213C-1B3A-93E0E3DCDA65}"/>
                </a:ext>
              </a:extLst>
            </p:cNvPr>
            <p:cNvGrpSpPr/>
            <p:nvPr/>
          </p:nvGrpSpPr>
          <p:grpSpPr>
            <a:xfrm>
              <a:off x="-13204" y="-1"/>
              <a:ext cx="6870462" cy="9906001"/>
              <a:chOff x="-13204" y="-1"/>
              <a:chExt cx="6870462" cy="9906001"/>
            </a:xfrm>
          </p:grpSpPr>
          <p:pic>
            <p:nvPicPr>
              <p:cNvPr id="7" name="Picture 6" descr="A picture containing plant, leaf&#10;&#10;Description automatically generated">
                <a:extLst>
                  <a:ext uri="{FF2B5EF4-FFF2-40B4-BE49-F238E27FC236}">
                    <a16:creationId xmlns:a16="http://schemas.microsoft.com/office/drawing/2014/main" id="{80012080-3616-A4D1-88DD-BF3A0524FA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50" b="1329"/>
              <a:stretch/>
            </p:blipFill>
            <p:spPr>
              <a:xfrm>
                <a:off x="-13204" y="-1"/>
                <a:ext cx="6870462" cy="9906001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BAA794D-73F4-41A2-CC70-7F984959B763}"/>
                  </a:ext>
                </a:extLst>
              </p:cNvPr>
              <p:cNvSpPr/>
              <p:nvPr/>
            </p:nvSpPr>
            <p:spPr>
              <a:xfrm>
                <a:off x="1503707" y="3643423"/>
                <a:ext cx="3848987" cy="1842977"/>
              </a:xfrm>
              <a:prstGeom prst="rect">
                <a:avLst/>
              </a:prstGeom>
              <a:gradFill flip="none" rotWithShape="1">
                <a:gsLst>
                  <a:gs pos="0">
                    <a:srgbClr val="E8E6E5"/>
                  </a:gs>
                  <a:gs pos="20000">
                    <a:srgbClr val="F9F8F7"/>
                  </a:gs>
                  <a:gs pos="83000">
                    <a:srgbClr val="F7F6F5"/>
                  </a:gs>
                  <a:gs pos="100000">
                    <a:srgbClr val="F6F6F5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230536" y="3271193"/>
              <a:ext cx="4576228" cy="4476916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030" y="3383496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Melanoma </a:t>
              </a:r>
              <a:br>
                <a:rPr lang="cs-CZ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is increasing </a:t>
              </a:r>
              <a:br>
                <a:rPr lang="cs-CZ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and annually kills </a:t>
              </a:r>
              <a:b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more than </a:t>
              </a:r>
              <a:br>
                <a:rPr lang="cs-CZ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20,000 people </a:t>
              </a:r>
              <a:br>
                <a:rPr lang="cs-CZ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in Europe</a:t>
              </a:r>
              <a:endParaRPr lang="en-GB" sz="24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A4F8812-5D09-C9E6-7935-F4961EC82680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438977" y="415290"/>
              <a:chExt cx="1792224" cy="1792224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22A0147C-F24F-6F13-ABE1-F5581667435A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B93AB05E-9714-E42B-9718-7DA5003B10DF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4A489FD-0AD3-B90C-36FC-1C44CC314793}"/>
                </a:ext>
              </a:extLst>
            </p:cNvPr>
            <p:cNvGrpSpPr/>
            <p:nvPr/>
          </p:nvGrpSpPr>
          <p:grpSpPr>
            <a:xfrm>
              <a:off x="2400473" y="375565"/>
              <a:ext cx="2049983" cy="1992259"/>
              <a:chOff x="2400473" y="375565"/>
              <a:chExt cx="2049983" cy="1992259"/>
            </a:xfrm>
          </p:grpSpPr>
          <p:sp>
            <p:nvSpPr>
              <p:cNvPr id="83" name="Ovaal 41">
                <a:extLst>
                  <a:ext uri="{FF2B5EF4-FFF2-40B4-BE49-F238E27FC236}">
                    <a16:creationId xmlns:a16="http://schemas.microsoft.com/office/drawing/2014/main" id="{E8AC5DDE-0CDE-892B-8734-B128A0DFB7F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4" name="TextBox 7">
                <a:extLst>
                  <a:ext uri="{FF2B5EF4-FFF2-40B4-BE49-F238E27FC236}">
                    <a16:creationId xmlns:a16="http://schemas.microsoft.com/office/drawing/2014/main" id="{F8E62A5C-950E-2460-F1E6-F79757DFAF57}"/>
                  </a:ext>
                </a:extLst>
              </p:cNvPr>
              <p:cNvSpPr txBox="1"/>
              <p:nvPr/>
            </p:nvSpPr>
            <p:spPr>
              <a:xfrm>
                <a:off x="2400473" y="72126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AVOID </a:t>
                </a:r>
                <a:b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TOO MUCH SUN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USE SUN PROTECTION</a:t>
                </a:r>
              </a:p>
              <a:p>
                <a:pPr algn="ctr" rtl="0" fontAlgn="base"/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DO NOT USE </a:t>
                </a:r>
                <a:b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SUNBEDS</a:t>
                </a:r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5" name="Picture 84" descr="Icon&#10;&#10;Description automatically generated">
                <a:extLst>
                  <a:ext uri="{FF2B5EF4-FFF2-40B4-BE49-F238E27FC236}">
                    <a16:creationId xmlns:a16="http://schemas.microsoft.com/office/drawing/2014/main" id="{64D63E1A-7AE9-1C28-7A17-4CFB9E2FED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B4B24AD-D99F-76D7-5B9B-1F892E40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49">
              <a:extLst>
                <a:ext uri="{FF2B5EF4-FFF2-40B4-BE49-F238E27FC236}">
                  <a16:creationId xmlns:a16="http://schemas.microsoft.com/office/drawing/2014/main" id="{30506C89-29E4-1B8E-0759-BEA26C63973D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-4101" y="9133194"/>
              <a:chExt cx="6879926" cy="909764"/>
            </a:xfrm>
          </p:grpSpPr>
          <p:grpSp>
            <p:nvGrpSpPr>
              <p:cNvPr id="4" name="Group 50">
                <a:extLst>
                  <a:ext uri="{FF2B5EF4-FFF2-40B4-BE49-F238E27FC236}">
                    <a16:creationId xmlns:a16="http://schemas.microsoft.com/office/drawing/2014/main" id="{3E9E96A5-7EC9-FBE4-0E45-78E728963425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6" name="Rectangle 52">
                  <a:extLst>
                    <a:ext uri="{FF2B5EF4-FFF2-40B4-BE49-F238E27FC236}">
                      <a16:creationId xmlns:a16="http://schemas.microsoft.com/office/drawing/2014/main" id="{3BD0588A-6A18-5057-1DAE-7A5657D268FA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TextBox 53">
                  <a:extLst>
                    <a:ext uri="{FF2B5EF4-FFF2-40B4-BE49-F238E27FC236}">
                      <a16:creationId xmlns:a16="http://schemas.microsoft.com/office/drawing/2014/main" id="{19FBA8B0-4FF0-6CA0-F4EA-C0C398B9BD0B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2585C2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1" name="Group 54">
                  <a:extLst>
                    <a:ext uri="{FF2B5EF4-FFF2-40B4-BE49-F238E27FC236}">
                      <a16:creationId xmlns:a16="http://schemas.microsoft.com/office/drawing/2014/main" id="{3D09E41A-267E-A52D-110F-8BEF82068287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2" name="Ovaal 2">
                    <a:extLst>
                      <a:ext uri="{FF2B5EF4-FFF2-40B4-BE49-F238E27FC236}">
                        <a16:creationId xmlns:a16="http://schemas.microsoft.com/office/drawing/2014/main" id="{F5649DE5-70BC-22DC-40CD-DEA49C84730F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3" name="Picture 6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EFE92C37-0DDA-729A-A215-CA042FEFD3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5" name="Graphic 51">
                <a:extLst>
                  <a:ext uri="{FF2B5EF4-FFF2-40B4-BE49-F238E27FC236}">
                    <a16:creationId xmlns:a16="http://schemas.microsoft.com/office/drawing/2014/main" id="{3902F60C-FDF3-E979-87E1-B9802AFF0E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323A3D2-4A97-050D-2735-80F0BBF5213B}"/>
              </a:ext>
            </a:extLst>
          </p:cNvPr>
          <p:cNvGrpSpPr/>
          <p:nvPr/>
        </p:nvGrpSpPr>
        <p:grpSpPr>
          <a:xfrm>
            <a:off x="406358" y="370203"/>
            <a:ext cx="1792224" cy="1792224"/>
            <a:chOff x="1433852" y="1700836"/>
            <a:chExt cx="2823923" cy="2823924"/>
          </a:xfrm>
        </p:grpSpPr>
        <p:sp>
          <p:nvSpPr>
            <p:cNvPr id="21" name="Ovaal 2">
              <a:extLst>
                <a:ext uri="{FF2B5EF4-FFF2-40B4-BE49-F238E27FC236}">
                  <a16:creationId xmlns:a16="http://schemas.microsoft.com/office/drawing/2014/main" id="{EF8725C9-5A15-98CB-7E42-F8C6B83A7A5E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22" name="Picture 2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004D5C02-97A9-DDC5-060A-13DE9B8BA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>
            <a:extLst>
              <a:ext uri="{FF2B5EF4-FFF2-40B4-BE49-F238E27FC236}">
                <a16:creationId xmlns:a16="http://schemas.microsoft.com/office/drawing/2014/main" id="{55E52888-F766-F7C7-BD2E-B1AC53AD057A}"/>
              </a:ext>
            </a:extLst>
          </p:cNvPr>
          <p:cNvGrpSpPr/>
          <p:nvPr/>
        </p:nvGrpSpPr>
        <p:grpSpPr>
          <a:xfrm>
            <a:off x="-4101" y="0"/>
            <a:ext cx="6879926" cy="10042958"/>
            <a:chOff x="-4101" y="0"/>
            <a:chExt cx="6879926" cy="100429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588C94-8D40-7E04-10F1-8C0F7AE47F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0" r="12664" b="13799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440382" y="3609425"/>
              <a:ext cx="6132399" cy="3230854"/>
              <a:chOff x="728862" y="3156082"/>
              <a:chExt cx="5539617" cy="297734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1077931" y="3156082"/>
                <a:ext cx="5050384" cy="2977340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8862" y="3391485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Advise your patients </a:t>
                </a:r>
                <a:b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to stay safe in the sun </a:t>
                </a:r>
                <a:b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by covering up </a:t>
                </a:r>
                <a:b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and using sunscreen</a:t>
                </a:r>
                <a:endParaRPr lang="en-GB" sz="600" b="1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35357DD-D39A-9A5D-25F5-3FC2831EF865}"/>
                </a:ext>
              </a:extLst>
            </p:cNvPr>
            <p:cNvGrpSpPr/>
            <p:nvPr/>
          </p:nvGrpSpPr>
          <p:grpSpPr>
            <a:xfrm>
              <a:off x="439174" y="408429"/>
              <a:ext cx="1792224" cy="1792224"/>
              <a:chOff x="438977" y="415290"/>
              <a:chExt cx="1792224" cy="1792224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3A41ACC-DCC3-0F59-1C36-4BDAC7C29B2B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43D8EAEC-AF8F-F74C-A942-80813FFD2B21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DD13055-8D17-E4A6-1A4B-C0644661ACAC}"/>
                </a:ext>
              </a:extLst>
            </p:cNvPr>
            <p:cNvGrpSpPr/>
            <p:nvPr/>
          </p:nvGrpSpPr>
          <p:grpSpPr>
            <a:xfrm>
              <a:off x="2400473" y="375565"/>
              <a:ext cx="2049983" cy="1992259"/>
              <a:chOff x="2400473" y="375565"/>
              <a:chExt cx="2049983" cy="1992259"/>
            </a:xfrm>
          </p:grpSpPr>
          <p:sp>
            <p:nvSpPr>
              <p:cNvPr id="84" name="Ovaal 41">
                <a:extLst>
                  <a:ext uri="{FF2B5EF4-FFF2-40B4-BE49-F238E27FC236}">
                    <a16:creationId xmlns:a16="http://schemas.microsoft.com/office/drawing/2014/main" id="{6C2C1B61-2843-8F11-69EB-DE1AB61B7F2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5" name="TextBox 7">
                <a:extLst>
                  <a:ext uri="{FF2B5EF4-FFF2-40B4-BE49-F238E27FC236}">
                    <a16:creationId xmlns:a16="http://schemas.microsoft.com/office/drawing/2014/main" id="{FFB62BBC-51B4-4620-BAE7-B773856D3A04}"/>
                  </a:ext>
                </a:extLst>
              </p:cNvPr>
              <p:cNvSpPr txBox="1"/>
              <p:nvPr/>
            </p:nvSpPr>
            <p:spPr>
              <a:xfrm>
                <a:off x="2400473" y="721269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AVOID </a:t>
                </a:r>
                <a:b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TOO MUCH SUN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USE SUN PROTECTION</a:t>
                </a:r>
              </a:p>
              <a:p>
                <a:pPr algn="ctr" rtl="0" fontAlgn="base"/>
                <a:r>
                  <a:rPr lang="en-US" sz="6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DO NOT USE </a:t>
                </a:r>
                <a:b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0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SUNBEDS</a:t>
                </a:r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6" name="Picture 85" descr="Icon&#10;&#10;Description automatically generated">
                <a:extLst>
                  <a:ext uri="{FF2B5EF4-FFF2-40B4-BE49-F238E27FC236}">
                    <a16:creationId xmlns:a16="http://schemas.microsoft.com/office/drawing/2014/main" id="{971FB0FD-3358-D966-E7BB-EDF254D82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1C431A-D95B-D031-3E4E-FB66F8A03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49">
              <a:extLst>
                <a:ext uri="{FF2B5EF4-FFF2-40B4-BE49-F238E27FC236}">
                  <a16:creationId xmlns:a16="http://schemas.microsoft.com/office/drawing/2014/main" id="{DD4BA88A-0921-E0C4-FE2C-45BF1BE87420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-4101" y="9133194"/>
              <a:chExt cx="6879926" cy="909764"/>
            </a:xfrm>
          </p:grpSpPr>
          <p:grpSp>
            <p:nvGrpSpPr>
              <p:cNvPr id="4" name="Group 50">
                <a:extLst>
                  <a:ext uri="{FF2B5EF4-FFF2-40B4-BE49-F238E27FC236}">
                    <a16:creationId xmlns:a16="http://schemas.microsoft.com/office/drawing/2014/main" id="{07A25A30-D28C-CA80-1864-C30880818896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0" y="9109018"/>
                <a:chExt cx="6879926" cy="909764"/>
              </a:xfrm>
            </p:grpSpPr>
            <p:sp>
              <p:nvSpPr>
                <p:cNvPr id="6" name="Rectangle 52">
                  <a:extLst>
                    <a:ext uri="{FF2B5EF4-FFF2-40B4-BE49-F238E27FC236}">
                      <a16:creationId xmlns:a16="http://schemas.microsoft.com/office/drawing/2014/main" id="{09B58254-6B46-A21C-B866-6C1277D299FD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" name="TextBox 53">
                  <a:extLst>
                    <a:ext uri="{FF2B5EF4-FFF2-40B4-BE49-F238E27FC236}">
                      <a16:creationId xmlns:a16="http://schemas.microsoft.com/office/drawing/2014/main" id="{60FF7354-71C3-66F9-7C17-7976291FF9A3}"/>
                    </a:ext>
                  </a:extLst>
                </p:cNvPr>
                <p:cNvSpPr txBox="1"/>
                <p:nvPr/>
              </p:nvSpPr>
              <p:spPr>
                <a:xfrm>
                  <a:off x="21927" y="91723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The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© campaign was initiated by EONS and is run in association </a:t>
                  </a:r>
                  <a:br>
                    <a:rPr lang="en-GB" sz="1200" b="1" dirty="0">
                      <a:solidFill>
                        <a:srgbClr val="2585C2"/>
                      </a:solidFill>
                      <a:effectLst/>
                    </a:rPr>
                  </a:b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with key campaign partner, ESMO. 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More info</a:t>
                  </a:r>
                  <a: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: www.cancernurse.eu/</a:t>
                  </a:r>
                  <a:r>
                    <a:rPr lang="cs-CZ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9" name="Group 54">
                  <a:extLst>
                    <a:ext uri="{FF2B5EF4-FFF2-40B4-BE49-F238E27FC236}">
                      <a16:creationId xmlns:a16="http://schemas.microsoft.com/office/drawing/2014/main" id="{8C2226D0-7338-FF75-84B1-87EB230C474C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0" name="Ovaal 2">
                    <a:extLst>
                      <a:ext uri="{FF2B5EF4-FFF2-40B4-BE49-F238E27FC236}">
                        <a16:creationId xmlns:a16="http://schemas.microsoft.com/office/drawing/2014/main" id="{F63C3E51-75D3-3B1E-75D4-39B29B6156CF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12" name="Picture 6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16528E88-AC1F-BC70-1994-A0C461D982C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5" name="Graphic 51">
                <a:extLst>
                  <a:ext uri="{FF2B5EF4-FFF2-40B4-BE49-F238E27FC236}">
                    <a16:creationId xmlns:a16="http://schemas.microsoft.com/office/drawing/2014/main" id="{1EF3A5C8-3EDD-F3F2-DA76-FC2549A524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0DFA8E1-9434-B901-C002-D16D1A3071ED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15" name="Ovaal 2">
              <a:extLst>
                <a:ext uri="{FF2B5EF4-FFF2-40B4-BE49-F238E27FC236}">
                  <a16:creationId xmlns:a16="http://schemas.microsoft.com/office/drawing/2014/main" id="{BA454E09-05C5-3E13-7988-26BB90039DF5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16" name="Picture 15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8238FB01-6A72-077D-F111-7D08066DB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810</Words>
  <Application>Microsoft Office PowerPoint</Application>
  <PresentationFormat>A4 Paper (210x297 mm)</PresentationFormat>
  <Paragraphs>138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2023-03-23T09:14:19Z</dcterms:modified>
</cp:coreProperties>
</file>