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48BAB-CB18-49FF-B5C1-91E920DED69C}" v="14" dt="2023-02-13T03:12:25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general public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28B1735-51B1-0D6F-DB10-4776CB35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5E23097-0864-AE3A-D4DE-2ADF332D0F48}"/>
              </a:ext>
            </a:extLst>
          </p:cNvPr>
          <p:cNvGrpSpPr/>
          <p:nvPr/>
        </p:nvGrpSpPr>
        <p:grpSpPr>
          <a:xfrm>
            <a:off x="0" y="9126106"/>
            <a:ext cx="6879926" cy="909764"/>
            <a:chOff x="-4101" y="9133194"/>
            <a:chExt cx="6879926" cy="90976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849268D-1F40-EC47-09B2-501E83BDC6A8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3C5FC20-1C25-430C-2B83-F55B916F2E2D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3F7D3F-00F9-53B2-69A0-5DC8A5947321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 campaign was initiated by EONS and is run in association </a:t>
                </a:r>
                <a:br>
                  <a:rPr lang="en-GB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5FAB5BB-3905-6944-F975-796053B97755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66" name="Ovaal 2">
                  <a:extLst>
                    <a:ext uri="{FF2B5EF4-FFF2-40B4-BE49-F238E27FC236}">
                      <a16:creationId xmlns:a16="http://schemas.microsoft.com/office/drawing/2014/main" id="{A18A8526-AFBC-9115-D303-BE65007EB3F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7" name="Picture 6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D1745CA-D09C-A142-2F36-2C32DACA3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CDC26B31-3705-E372-ED0A-EFBBFAFF2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657B27-8444-E264-CB37-237EA3FBB723}"/>
              </a:ext>
            </a:extLst>
          </p:cNvPr>
          <p:cNvGrpSpPr/>
          <p:nvPr/>
        </p:nvGrpSpPr>
        <p:grpSpPr>
          <a:xfrm>
            <a:off x="2418875" y="375565"/>
            <a:ext cx="2049983" cy="2283637"/>
            <a:chOff x="2418875" y="375565"/>
            <a:chExt cx="2049983" cy="2283637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18875" y="101264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 YOUR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INTAKE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9A5E901-5689-E571-D9A6-8235B4D0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9AB7215C-7D6F-F9AE-ACC3-9E756C892BF8}"/>
              </a:ext>
            </a:extLst>
          </p:cNvPr>
          <p:cNvGrpSpPr/>
          <p:nvPr/>
        </p:nvGrpSpPr>
        <p:grpSpPr>
          <a:xfrm>
            <a:off x="-18024" y="-1"/>
            <a:ext cx="6897950" cy="10035871"/>
            <a:chOff x="-18024" y="-1"/>
            <a:chExt cx="6897950" cy="10035871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7956" y="3816978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956" y="416800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If you drink alcohol of any type, limit your intake.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Not drinking alcohol is better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cancer prevention. 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6EAC16-08BE-E1B4-6D9F-EBD92D8E3CD9}"/>
                </a:ext>
              </a:extLst>
            </p:cNvPr>
            <p:cNvGrpSpPr/>
            <p:nvPr/>
          </p:nvGrpSpPr>
          <p:grpSpPr>
            <a:xfrm>
              <a:off x="439174" y="375565"/>
              <a:ext cx="1792224" cy="1792224"/>
              <a:chOff x="438977" y="415290"/>
              <a:chExt cx="1792224" cy="179222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70CAE8A-5392-A607-5054-D0077DDE631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96E468-530A-FFE7-ACDA-15C6BE714EA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BC7DECD0-401C-038C-557C-34CD6E91C1D7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0597F606-46F8-9353-64CB-FE8968B8E045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9" name="Group 50">
                <a:extLst>
                  <a:ext uri="{FF2B5EF4-FFF2-40B4-BE49-F238E27FC236}">
                    <a16:creationId xmlns:a16="http://schemas.microsoft.com/office/drawing/2014/main" id="{7D1B05FF-B755-C007-7C59-819687945FC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1" name="Rectangle 52">
                  <a:extLst>
                    <a:ext uri="{FF2B5EF4-FFF2-40B4-BE49-F238E27FC236}">
                      <a16:creationId xmlns:a16="http://schemas.microsoft.com/office/drawing/2014/main" id="{B9487209-7859-9A86-AF53-11E3A2DEA6B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53">
                  <a:extLst>
                    <a:ext uri="{FF2B5EF4-FFF2-40B4-BE49-F238E27FC236}">
                      <a16:creationId xmlns:a16="http://schemas.microsoft.com/office/drawing/2014/main" id="{C9EEF833-9029-2178-BFDB-E1486BA614B0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3" name="Group 54">
                  <a:extLst>
                    <a:ext uri="{FF2B5EF4-FFF2-40B4-BE49-F238E27FC236}">
                      <a16:creationId xmlns:a16="http://schemas.microsoft.com/office/drawing/2014/main" id="{122C45D5-5098-1948-2788-5B39B4FF0F6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5A9C4387-A731-AA66-DDCE-457F598149A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CAF0786-AE80-C6F5-9904-AB0912904E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5878BF3B-78BD-384F-E75C-779DCF0B8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C3A2C4-1FA7-6632-5730-40C126D940B0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8" name="Ovaal 2">
              <a:extLst>
                <a:ext uri="{FF2B5EF4-FFF2-40B4-BE49-F238E27FC236}">
                  <a16:creationId xmlns:a16="http://schemas.microsoft.com/office/drawing/2014/main" id="{83EB299A-3BD6-A7F4-78BB-72A27EEBF790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6AF2C7D-2B47-2B05-2B5E-8C755FFD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FCF1DBA-44FC-B917-A814-0CBCA864E308}"/>
              </a:ext>
            </a:extLst>
          </p:cNvPr>
          <p:cNvGrpSpPr/>
          <p:nvPr/>
        </p:nvGrpSpPr>
        <p:grpSpPr>
          <a:xfrm>
            <a:off x="-4101" y="-92148"/>
            <a:ext cx="6884027" cy="10128018"/>
            <a:chOff x="-4101" y="-92148"/>
            <a:chExt cx="6884027" cy="10128018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Drinking alcohol is associated with at least 8 types of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2C023054-3746-6224-41D5-C8B4FA5232F1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77C1422A-6ED3-EBBB-824D-08AC078EA51B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32DD5964-F624-C5E1-E586-2FACC0AD4ED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2" name="Rectangle 52">
                  <a:extLst>
                    <a:ext uri="{FF2B5EF4-FFF2-40B4-BE49-F238E27FC236}">
                      <a16:creationId xmlns:a16="http://schemas.microsoft.com/office/drawing/2014/main" id="{AEBF129F-0222-7C15-16BC-88AEEA1AA8B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53">
                  <a:extLst>
                    <a:ext uri="{FF2B5EF4-FFF2-40B4-BE49-F238E27FC236}">
                      <a16:creationId xmlns:a16="http://schemas.microsoft.com/office/drawing/2014/main" id="{B78814F6-C18A-3192-89E2-E88DCC1CEC0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54">
                  <a:extLst>
                    <a:ext uri="{FF2B5EF4-FFF2-40B4-BE49-F238E27FC236}">
                      <a16:creationId xmlns:a16="http://schemas.microsoft.com/office/drawing/2014/main" id="{2A392DC9-9FCE-EB0D-BFE5-C916D917E90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7D2F9CFA-D30E-4453-4749-2FBC0F69916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FC3212E-66E4-6504-276C-23543207D2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7BF844A1-3A9C-243D-837C-EACA336E4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0F7E5F-46A6-7152-4E89-1352A1135D0C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21" name="Ovaal 2">
              <a:extLst>
                <a:ext uri="{FF2B5EF4-FFF2-40B4-BE49-F238E27FC236}">
                  <a16:creationId xmlns:a16="http://schemas.microsoft.com/office/drawing/2014/main" id="{847E22F8-1D63-DD04-1989-08AFC9427F7F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6994EF-B050-6ACE-A534-013BEC2B5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F3EFD5F-81F8-7603-CC01-F4DB845E7661}"/>
              </a:ext>
            </a:extLst>
          </p:cNvPr>
          <p:cNvGrpSpPr/>
          <p:nvPr/>
        </p:nvGrpSpPr>
        <p:grpSpPr>
          <a:xfrm>
            <a:off x="-885702" y="-1"/>
            <a:ext cx="7765628" cy="10035871"/>
            <a:chOff x="-885702" y="-1"/>
            <a:chExt cx="7765628" cy="100358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85702" y="332285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The less alcohol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you drink,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the lower your risk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943D3EDC-934E-711A-6028-BD05C6ECDA18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A5200ABD-79FA-5A31-A21E-4FE410128F3F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4B68EB6E-BFDC-5DB1-5C42-EEA0F70CC4C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52">
                  <a:extLst>
                    <a:ext uri="{FF2B5EF4-FFF2-40B4-BE49-F238E27FC236}">
                      <a16:creationId xmlns:a16="http://schemas.microsoft.com/office/drawing/2014/main" id="{C2203674-AA58-3171-02F0-717A2040CDC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53">
                  <a:extLst>
                    <a:ext uri="{FF2B5EF4-FFF2-40B4-BE49-F238E27FC236}">
                      <a16:creationId xmlns:a16="http://schemas.microsoft.com/office/drawing/2014/main" id="{51B026E0-2014-87C5-9276-3E4FDEA4000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54">
                  <a:extLst>
                    <a:ext uri="{FF2B5EF4-FFF2-40B4-BE49-F238E27FC236}">
                      <a16:creationId xmlns:a16="http://schemas.microsoft.com/office/drawing/2014/main" id="{7883DBC9-A61A-9D8E-006A-5C7D809A70F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4F1D06AF-6426-9954-CFF4-5156797A3A6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93BE908-81FE-F13B-AE85-577C56FF0F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E3A91EB9-F8DD-23E8-A960-3CF6E7901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C67DFA-C3F0-7F5A-6FEE-054C8CB5DBCE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22" name="Ovaal 2">
              <a:extLst>
                <a:ext uri="{FF2B5EF4-FFF2-40B4-BE49-F238E27FC236}">
                  <a16:creationId xmlns:a16="http://schemas.microsoft.com/office/drawing/2014/main" id="{47BE11E4-5DA1-4DCB-D702-36B52A4FDEE4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31B993B-B893-6C0B-BEC8-575BEE0F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ACA5125-1176-70C0-43B6-2881E883C35F}"/>
              </a:ext>
            </a:extLst>
          </p:cNvPr>
          <p:cNvGrpSpPr/>
          <p:nvPr/>
        </p:nvGrpSpPr>
        <p:grpSpPr>
          <a:xfrm>
            <a:off x="-565628" y="0"/>
            <a:ext cx="7445554" cy="10035870"/>
            <a:chOff x="-565628" y="0"/>
            <a:chExt cx="7445554" cy="10035870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81343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Ask your nurse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or other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health care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provider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support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17821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11AD7125-79F3-6861-0850-C3CA0097B51E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5D832317-135C-A5EC-FA14-D9808CDA0065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24009A43-D45E-997D-B79C-A3CF4E40DCD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771656BB-655B-75F1-6002-B1B5951748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TextBox 53">
                  <a:extLst>
                    <a:ext uri="{FF2B5EF4-FFF2-40B4-BE49-F238E27FC236}">
                      <a16:creationId xmlns:a16="http://schemas.microsoft.com/office/drawing/2014/main" id="{8BE0AB23-D891-9121-2D6F-C7594FDEF4FF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54">
                  <a:extLst>
                    <a:ext uri="{FF2B5EF4-FFF2-40B4-BE49-F238E27FC236}">
                      <a16:creationId xmlns:a16="http://schemas.microsoft.com/office/drawing/2014/main" id="{22008CB2-CA35-7A76-B8D2-8EE3E77480A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0B8A786C-896A-FDDC-E9C5-A34190946D8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EFC38CB-D200-415F-B2BB-6526BA625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39988D7D-BC26-3A91-F298-46033303B5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A90FA3-CF6D-931E-9487-C8A043290C66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8" name="Ovaal 2">
              <a:extLst>
                <a:ext uri="{FF2B5EF4-FFF2-40B4-BE49-F238E27FC236}">
                  <a16:creationId xmlns:a16="http://schemas.microsoft.com/office/drawing/2014/main" id="{7AAEA67F-0E57-59C2-3950-60DEBD1FA3A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9C08D8F-6F52-B326-BE2A-05F59A71E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38C449D-7E3A-8D4C-ACD6-8AB85B596A97}"/>
              </a:ext>
            </a:extLst>
          </p:cNvPr>
          <p:cNvGrpSpPr/>
          <p:nvPr/>
        </p:nvGrpSpPr>
        <p:grpSpPr>
          <a:xfrm>
            <a:off x="0" y="153870"/>
            <a:ext cx="6879926" cy="9882000"/>
            <a:chOff x="0" y="153870"/>
            <a:chExt cx="6879926" cy="988200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639869"/>
                <a:ext cx="658641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healthcare professionals</a:t>
                </a:r>
                <a:endPara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D727E477-3908-E27A-A30C-7CCD71BF957B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6" name="Group 49">
              <a:extLst>
                <a:ext uri="{FF2B5EF4-FFF2-40B4-BE49-F238E27FC236}">
                  <a16:creationId xmlns:a16="http://schemas.microsoft.com/office/drawing/2014/main" id="{A7C3CC6F-0DF6-D06D-C2CD-2FCAB6E264AF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7" name="Group 50">
                <a:extLst>
                  <a:ext uri="{FF2B5EF4-FFF2-40B4-BE49-F238E27FC236}">
                    <a16:creationId xmlns:a16="http://schemas.microsoft.com/office/drawing/2014/main" id="{E87EDCAF-711B-BD96-F751-EFD2C3EEFC73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9" name="Rectangle 52">
                  <a:extLst>
                    <a:ext uri="{FF2B5EF4-FFF2-40B4-BE49-F238E27FC236}">
                      <a16:creationId xmlns:a16="http://schemas.microsoft.com/office/drawing/2014/main" id="{19922F59-D511-8269-49A6-79D493EF81A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53">
                  <a:extLst>
                    <a:ext uri="{FF2B5EF4-FFF2-40B4-BE49-F238E27FC236}">
                      <a16:creationId xmlns:a16="http://schemas.microsoft.com/office/drawing/2014/main" id="{3681852C-994A-84A7-58A1-8CE9D06232A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54">
                  <a:extLst>
                    <a:ext uri="{FF2B5EF4-FFF2-40B4-BE49-F238E27FC236}">
                      <a16:creationId xmlns:a16="http://schemas.microsoft.com/office/drawing/2014/main" id="{5B6BAA61-A4E3-CF0D-0477-B8446F1D65D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F4AE9321-39ED-1265-F20C-201DEE25258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3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3003DE1-2903-3DBD-7C75-CBDE7A42E4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51">
                <a:extLst>
                  <a:ext uri="{FF2B5EF4-FFF2-40B4-BE49-F238E27FC236}">
                    <a16:creationId xmlns:a16="http://schemas.microsoft.com/office/drawing/2014/main" id="{C8C578D2-D6B9-0FC8-38DE-DF971B0E4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AE9B745-BF10-F4D3-CCAF-8EBC1CCDDB92}"/>
              </a:ext>
            </a:extLst>
          </p:cNvPr>
          <p:cNvGrpSpPr/>
          <p:nvPr/>
        </p:nvGrpSpPr>
        <p:grpSpPr>
          <a:xfrm>
            <a:off x="-113414" y="0"/>
            <a:ext cx="6993340" cy="10035870"/>
            <a:chOff x="-113414" y="0"/>
            <a:chExt cx="6993340" cy="10035870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2721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894" y="403165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Always assess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whether your patients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are drinking alcohol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4F8812-5D09-C9E6-7935-F4961EC82680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438977" y="415290"/>
              <a:chExt cx="1792224" cy="179222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2A0147C-F24F-6F13-ABE1-F5581667435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93AB05E-9714-E42B-9718-7DA5003B10D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E4E72CC0-05C9-0826-0788-76A166503EFE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2E1573D8-5292-6083-3A1E-24E90376434D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29778CF8-0F2B-1B30-535C-6F1BD0F4A6A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D4D70545-A409-F27D-95C0-7A129961615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TextBox 53">
                  <a:extLst>
                    <a:ext uri="{FF2B5EF4-FFF2-40B4-BE49-F238E27FC236}">
                      <a16:creationId xmlns:a16="http://schemas.microsoft.com/office/drawing/2014/main" id="{45978EF8-C571-6936-FA83-6AB716A5CDF6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54">
                  <a:extLst>
                    <a:ext uri="{FF2B5EF4-FFF2-40B4-BE49-F238E27FC236}">
                      <a16:creationId xmlns:a16="http://schemas.microsoft.com/office/drawing/2014/main" id="{F9F04224-5E0B-DDB9-F27C-4DAE32E704C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05169697-8392-8E5D-2B7A-8FDFBF97637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BB1A288-A14D-A12D-9CF2-D556B317ED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D67E4757-6BA9-D390-2653-10C63B8D5B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E417A1-7EBF-8F08-3F1A-D50C0CC09E79}"/>
              </a:ext>
            </a:extLst>
          </p:cNvPr>
          <p:cNvGrpSpPr/>
          <p:nvPr/>
        </p:nvGrpSpPr>
        <p:grpSpPr>
          <a:xfrm>
            <a:off x="414752" y="383385"/>
            <a:ext cx="1792224" cy="1792224"/>
            <a:chOff x="1433852" y="1700836"/>
            <a:chExt cx="2823923" cy="2823924"/>
          </a:xfrm>
        </p:grpSpPr>
        <p:sp>
          <p:nvSpPr>
            <p:cNvPr id="27" name="Ovaal 2">
              <a:extLst>
                <a:ext uri="{FF2B5EF4-FFF2-40B4-BE49-F238E27FC236}">
                  <a16:creationId xmlns:a16="http://schemas.microsoft.com/office/drawing/2014/main" id="{8E7E919F-B18D-A43C-8832-D54BB70BD6C6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8" name="Picture 2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81E9520-739D-6286-D0D6-91DA46BB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D300491-9CB2-010A-6F0F-EC6FFA50B67F}"/>
              </a:ext>
            </a:extLst>
          </p:cNvPr>
          <p:cNvGrpSpPr/>
          <p:nvPr/>
        </p:nvGrpSpPr>
        <p:grpSpPr>
          <a:xfrm>
            <a:off x="-1" y="0"/>
            <a:ext cx="6879927" cy="10035870"/>
            <a:chOff x="-1" y="0"/>
            <a:chExt cx="6879927" cy="10035870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251663" y="5594259"/>
              <a:ext cx="4068322" cy="2890612"/>
              <a:chOff x="912247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247" y="3544807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Offer advice,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support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and follow-up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35357DD-D39A-9A5D-25F5-3FC2831EF865}"/>
                </a:ext>
              </a:extLst>
            </p:cNvPr>
            <p:cNvGrpSpPr/>
            <p:nvPr/>
          </p:nvGrpSpPr>
          <p:grpSpPr>
            <a:xfrm>
              <a:off x="439174" y="408429"/>
              <a:ext cx="1792224" cy="1792224"/>
              <a:chOff x="438977" y="415290"/>
              <a:chExt cx="1792224" cy="179222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A41ACC-DCC3-0F59-1C36-4BDAC7C29B2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3D8EAEC-AF8F-F74C-A942-80813FFD2B21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4B416916-6D33-FD60-D2C5-AD2F55BC4163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F6311F1E-B67E-FC12-455E-11B7B5727C90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535E894C-BC7C-CC67-37C8-E863C664C5E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7BC23A79-0B52-E505-FE07-0220B7F6307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53">
                  <a:extLst>
                    <a:ext uri="{FF2B5EF4-FFF2-40B4-BE49-F238E27FC236}">
                      <a16:creationId xmlns:a16="http://schemas.microsoft.com/office/drawing/2014/main" id="{D2006D06-1B17-555C-947B-2E6315424145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54">
                  <a:extLst>
                    <a:ext uri="{FF2B5EF4-FFF2-40B4-BE49-F238E27FC236}">
                      <a16:creationId xmlns:a16="http://schemas.microsoft.com/office/drawing/2014/main" id="{990F7465-BF54-9460-E16C-9893A7BC4CE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E351F63B-8370-F1BA-1EAF-C80A5689F90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C884A1B-7CFA-222D-8A1C-F920D5DE86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55C0C7F7-CBCA-69D3-E651-71FECB82E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7099BC-E051-812F-E9DD-9DA7871D55E0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21" name="Ovaal 2">
              <a:extLst>
                <a:ext uri="{FF2B5EF4-FFF2-40B4-BE49-F238E27FC236}">
                  <a16:creationId xmlns:a16="http://schemas.microsoft.com/office/drawing/2014/main" id="{8560DCF7-DC9F-D978-0258-23849806C05D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036E9DA-E7A5-2573-DF61-3873597FB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FE448D2-FA16-6960-422C-48358A4C656F}"/>
              </a:ext>
            </a:extLst>
          </p:cNvPr>
          <p:cNvGrpSpPr/>
          <p:nvPr/>
        </p:nvGrpSpPr>
        <p:grpSpPr>
          <a:xfrm>
            <a:off x="-18024" y="-1"/>
            <a:ext cx="6897950" cy="10035871"/>
            <a:chOff x="-18024" y="-1"/>
            <a:chExt cx="6897950" cy="10035871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613" y="550192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Customized </a:t>
              </a:r>
              <a:b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message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DD9D9B0B-185C-4B2B-98B2-B4412338F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Paste your photo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DDBACA-8BBA-E869-7262-97F4278E40CE}"/>
                </a:ext>
              </a:extLst>
            </p:cNvPr>
            <p:cNvGrpSpPr/>
            <p:nvPr/>
          </p:nvGrpSpPr>
          <p:grpSpPr>
            <a:xfrm>
              <a:off x="433209" y="388491"/>
              <a:ext cx="1792224" cy="1792224"/>
              <a:chOff x="438977" y="415290"/>
              <a:chExt cx="1792224" cy="179222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2393347-F201-5ACD-4072-5E79D864C94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DA9E38-A44F-7EB1-FEC2-86260EC6054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19853D05-ED61-6978-967C-1279568B5286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49">
              <a:extLst>
                <a:ext uri="{FF2B5EF4-FFF2-40B4-BE49-F238E27FC236}">
                  <a16:creationId xmlns:a16="http://schemas.microsoft.com/office/drawing/2014/main" id="{4B594AFC-5214-3717-B02C-D4E95783C8A3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9" name="Group 50">
                <a:extLst>
                  <a:ext uri="{FF2B5EF4-FFF2-40B4-BE49-F238E27FC236}">
                    <a16:creationId xmlns:a16="http://schemas.microsoft.com/office/drawing/2014/main" id="{E62F0EF0-BF9D-D470-C426-6CE51A1DF4A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1" name="Rectangle 52">
                  <a:extLst>
                    <a:ext uri="{FF2B5EF4-FFF2-40B4-BE49-F238E27FC236}">
                      <a16:creationId xmlns:a16="http://schemas.microsoft.com/office/drawing/2014/main" id="{E132B482-458E-01EC-8D9E-AC884E3B27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53">
                  <a:extLst>
                    <a:ext uri="{FF2B5EF4-FFF2-40B4-BE49-F238E27FC236}">
                      <a16:creationId xmlns:a16="http://schemas.microsoft.com/office/drawing/2014/main" id="{A380AB92-93CE-319D-F0D1-E3CDE393A846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3" name="Group 54">
                  <a:extLst>
                    <a:ext uri="{FF2B5EF4-FFF2-40B4-BE49-F238E27FC236}">
                      <a16:creationId xmlns:a16="http://schemas.microsoft.com/office/drawing/2014/main" id="{956DF21C-DE15-1497-F327-11F3D475CB1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3A7A4AC4-7E65-2A0B-0FF8-4B101A7C5AC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9CF4D5E-A428-BC79-6AC0-C91F25BE41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7D54DF39-70DA-E775-3187-4E1A1B14B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7DDEA4-028A-C1AB-63E5-18E4BD5EC44D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8" name="Ovaal 2">
              <a:extLst>
                <a:ext uri="{FF2B5EF4-FFF2-40B4-BE49-F238E27FC236}">
                  <a16:creationId xmlns:a16="http://schemas.microsoft.com/office/drawing/2014/main" id="{AF5A6805-43B5-A1C8-0514-21016D189FD7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79853F2-CB5D-B0E7-D81A-D4376B31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547</Words>
  <Application>Microsoft Office PowerPoint</Application>
  <PresentationFormat>A4 Paper (210x297 mm)</PresentationFormat>
  <Paragraphs>77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2023-02-16T13:50:25Z</dcterms:modified>
</cp:coreProperties>
</file>