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296519-19C5-46CF-BBB2-DACF0AD7DD09}" v="22" dt="2023-01-20T04:52:47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81296519-19C5-46CF-BBB2-DACF0AD7DD09}"/>
    <pc:docChg chg="delSld modSld">
      <pc:chgData name="Michaela Popelková" userId="4da947f916a43c95" providerId="LiveId" clId="{81296519-19C5-46CF-BBB2-DACF0AD7DD09}" dt="2023-01-20T04:52:47.367" v="23" actId="164"/>
      <pc:docMkLst>
        <pc:docMk/>
      </pc:docMkLst>
      <pc:sldChg chg="addSp modSp">
        <pc:chgData name="Michaela Popelková" userId="4da947f916a43c95" providerId="LiveId" clId="{81296519-19C5-46CF-BBB2-DACF0AD7DD09}" dt="2023-01-20T04:52:42.595" v="22" actId="164"/>
        <pc:sldMkLst>
          <pc:docMk/>
          <pc:sldMk cId="112711241" sldId="261"/>
        </pc:sldMkLst>
        <pc:spChg chg="mod">
          <ac:chgData name="Michaela Popelková" userId="4da947f916a43c95" providerId="LiveId" clId="{81296519-19C5-46CF-BBB2-DACF0AD7DD09}" dt="2023-01-20T04:51:07.980" v="1"/>
          <ac:spMkLst>
            <pc:docMk/>
            <pc:sldMk cId="112711241" sldId="261"/>
            <ac:spMk id="5" creationId="{123E091B-8385-172D-F211-C4D1EB1D97E6}"/>
          </ac:spMkLst>
        </pc:spChg>
        <pc:grpChg chg="add mod">
          <ac:chgData name="Michaela Popelková" userId="4da947f916a43c95" providerId="LiveId" clId="{81296519-19C5-46CF-BBB2-DACF0AD7DD09}" dt="2023-01-20T04:52:42.595" v="22" actId="164"/>
          <ac:grpSpMkLst>
            <pc:docMk/>
            <pc:sldMk cId="112711241" sldId="261"/>
            <ac:grpSpMk id="3" creationId="{FFB03D0B-310F-DD29-D567-F175413C4C00}"/>
          </ac:grpSpMkLst>
        </pc:grpChg>
        <pc:grpChg chg="add mod">
          <ac:chgData name="Michaela Popelková" userId="4da947f916a43c95" providerId="LiveId" clId="{81296519-19C5-46CF-BBB2-DACF0AD7DD09}" dt="2023-01-20T04:52:42.595" v="22" actId="164"/>
          <ac:grpSpMkLst>
            <pc:docMk/>
            <pc:sldMk cId="112711241" sldId="261"/>
            <ac:grpSpMk id="7" creationId="{683AC95A-936D-65EA-DE23-F8A20B6067B6}"/>
          </ac:grpSpMkLst>
        </pc:grpChg>
        <pc:grpChg chg="mod">
          <ac:chgData name="Michaela Popelková" userId="4da947f916a43c95" providerId="LiveId" clId="{81296519-19C5-46CF-BBB2-DACF0AD7DD09}" dt="2023-01-20T04:52:42.595" v="22" actId="164"/>
          <ac:grpSpMkLst>
            <pc:docMk/>
            <pc:sldMk cId="112711241" sldId="261"/>
            <ac:grpSpMk id="24" creationId="{42E6F398-C6BB-B887-3E3D-F61595999780}"/>
          </ac:grpSpMkLst>
        </pc:grpChg>
        <pc:picChg chg="mod">
          <ac:chgData name="Michaela Popelková" userId="4da947f916a43c95" providerId="LiveId" clId="{81296519-19C5-46CF-BBB2-DACF0AD7DD09}" dt="2023-01-20T04:51:07.980" v="1"/>
          <ac:picMkLst>
            <pc:docMk/>
            <pc:sldMk cId="112711241" sldId="261"/>
            <ac:picMk id="6" creationId="{1EEA8155-0A35-D0BF-3D60-78ED1F8E2881}"/>
          </ac:picMkLst>
        </pc:picChg>
      </pc:sldChg>
      <pc:sldChg chg="addSp modSp del">
        <pc:chgData name="Michaela Popelková" userId="4da947f916a43c95" providerId="LiveId" clId="{81296519-19C5-46CF-BBB2-DACF0AD7DD09}" dt="2023-01-20T04:51:39.038" v="12" actId="47"/>
        <pc:sldMkLst>
          <pc:docMk/>
          <pc:sldMk cId="4285297667" sldId="262"/>
        </pc:sldMkLst>
        <pc:spChg chg="mod">
          <ac:chgData name="Michaela Popelková" userId="4da947f916a43c95" providerId="LiveId" clId="{81296519-19C5-46CF-BBB2-DACF0AD7DD09}" dt="2023-01-20T04:51:10.068" v="2"/>
          <ac:spMkLst>
            <pc:docMk/>
            <pc:sldMk cId="4285297667" sldId="262"/>
            <ac:spMk id="9" creationId="{B4913597-CD5E-1931-8D85-88C3B99857DD}"/>
          </ac:spMkLst>
        </pc:spChg>
        <pc:grpChg chg="add mod">
          <ac:chgData name="Michaela Popelková" userId="4da947f916a43c95" providerId="LiveId" clId="{81296519-19C5-46CF-BBB2-DACF0AD7DD09}" dt="2023-01-20T04:51:10.068" v="2"/>
          <ac:grpSpMkLst>
            <pc:docMk/>
            <pc:sldMk cId="4285297667" sldId="262"/>
            <ac:grpSpMk id="3" creationId="{A55642B5-E941-4370-3D3C-23486316EC89}"/>
          </ac:grpSpMkLst>
        </pc:grpChg>
        <pc:picChg chg="mod">
          <ac:chgData name="Michaela Popelková" userId="4da947f916a43c95" providerId="LiveId" clId="{81296519-19C5-46CF-BBB2-DACF0AD7DD09}" dt="2023-01-20T04:51:10.068" v="2"/>
          <ac:picMkLst>
            <pc:docMk/>
            <pc:sldMk cId="4285297667" sldId="262"/>
            <ac:picMk id="11" creationId="{42EB05B9-8E7E-5BB3-3EC6-241E141010E4}"/>
          </ac:picMkLst>
        </pc:picChg>
      </pc:sldChg>
      <pc:sldChg chg="addSp modSp">
        <pc:chgData name="Michaela Popelková" userId="4da947f916a43c95" providerId="LiveId" clId="{81296519-19C5-46CF-BBB2-DACF0AD7DD09}" dt="2023-01-20T04:51:53.347" v="14" actId="164"/>
        <pc:sldMkLst>
          <pc:docMk/>
          <pc:sldMk cId="1113295387" sldId="279"/>
        </pc:sldMkLst>
        <pc:spChg chg="mod">
          <ac:chgData name="Michaela Popelková" userId="4da947f916a43c95" providerId="LiveId" clId="{81296519-19C5-46CF-BBB2-DACF0AD7DD09}" dt="2023-01-20T04:51:23.476" v="11"/>
          <ac:spMkLst>
            <pc:docMk/>
            <pc:sldMk cId="1113295387" sldId="279"/>
            <ac:spMk id="8" creationId="{FACA82CE-A2FD-989B-F71E-C2335F329D79}"/>
          </ac:spMkLst>
        </pc:spChg>
        <pc:grpChg chg="add mod">
          <ac:chgData name="Michaela Popelková" userId="4da947f916a43c95" providerId="LiveId" clId="{81296519-19C5-46CF-BBB2-DACF0AD7DD09}" dt="2023-01-20T04:51:53.347" v="14" actId="164"/>
          <ac:grpSpMkLst>
            <pc:docMk/>
            <pc:sldMk cId="1113295387" sldId="279"/>
            <ac:grpSpMk id="3" creationId="{66DA1F79-39DB-2D42-FE0D-A80A664EB86F}"/>
          </ac:grpSpMkLst>
        </pc:grpChg>
        <pc:grpChg chg="add mod">
          <ac:chgData name="Michaela Popelková" userId="4da947f916a43c95" providerId="LiveId" clId="{81296519-19C5-46CF-BBB2-DACF0AD7DD09}" dt="2023-01-20T04:51:53.347" v="14" actId="164"/>
          <ac:grpSpMkLst>
            <pc:docMk/>
            <pc:sldMk cId="1113295387" sldId="279"/>
            <ac:grpSpMk id="11" creationId="{58FA538F-C46D-9CC0-A40C-44837F8064CB}"/>
          </ac:grpSpMkLst>
        </pc:grpChg>
        <pc:grpChg chg="mod">
          <ac:chgData name="Michaela Popelková" userId="4da947f916a43c95" providerId="LiveId" clId="{81296519-19C5-46CF-BBB2-DACF0AD7DD09}" dt="2023-01-20T04:51:53.347" v="14" actId="164"/>
          <ac:grpSpMkLst>
            <pc:docMk/>
            <pc:sldMk cId="1113295387" sldId="279"/>
            <ac:grpSpMk id="31" creationId="{FB8BA2DB-9424-BFA8-E8BA-A4211B987B85}"/>
          </ac:grpSpMkLst>
        </pc:grpChg>
        <pc:picChg chg="mod">
          <ac:chgData name="Michaela Popelková" userId="4da947f916a43c95" providerId="LiveId" clId="{81296519-19C5-46CF-BBB2-DACF0AD7DD09}" dt="2023-01-20T04:51:23.476" v="11"/>
          <ac:picMkLst>
            <pc:docMk/>
            <pc:sldMk cId="1113295387" sldId="279"/>
            <ac:picMk id="10" creationId="{CAF4E768-CD51-EB98-F777-BC17A808764D}"/>
          </ac:picMkLst>
        </pc:picChg>
      </pc:sldChg>
      <pc:sldChg chg="addSp modSp">
        <pc:chgData name="Michaela Popelková" userId="4da947f916a43c95" providerId="LiveId" clId="{81296519-19C5-46CF-BBB2-DACF0AD7DD09}" dt="2023-01-20T04:52:26.495" v="19" actId="164"/>
        <pc:sldMkLst>
          <pc:docMk/>
          <pc:sldMk cId="4186401560" sldId="280"/>
        </pc:sldMkLst>
        <pc:spChg chg="mod">
          <ac:chgData name="Michaela Popelková" userId="4da947f916a43c95" providerId="LiveId" clId="{81296519-19C5-46CF-BBB2-DACF0AD7DD09}" dt="2023-01-20T04:51:14.189" v="5"/>
          <ac:spMkLst>
            <pc:docMk/>
            <pc:sldMk cId="4186401560" sldId="280"/>
            <ac:spMk id="9" creationId="{07B4A146-9E55-75E7-4E1F-62A29C999A93}"/>
          </ac:spMkLst>
        </pc:spChg>
        <pc:grpChg chg="add mod">
          <ac:chgData name="Michaela Popelková" userId="4da947f916a43c95" providerId="LiveId" clId="{81296519-19C5-46CF-BBB2-DACF0AD7DD09}" dt="2023-01-20T04:52:26.495" v="19" actId="164"/>
          <ac:grpSpMkLst>
            <pc:docMk/>
            <pc:sldMk cId="4186401560" sldId="280"/>
            <ac:grpSpMk id="3" creationId="{11F47058-3F63-B2EA-8E95-4920E65E8FE4}"/>
          </ac:grpSpMkLst>
        </pc:grpChg>
        <pc:grpChg chg="add mod">
          <ac:chgData name="Michaela Popelková" userId="4da947f916a43c95" providerId="LiveId" clId="{81296519-19C5-46CF-BBB2-DACF0AD7DD09}" dt="2023-01-20T04:52:26.495" v="19" actId="164"/>
          <ac:grpSpMkLst>
            <pc:docMk/>
            <pc:sldMk cId="4186401560" sldId="280"/>
            <ac:grpSpMk id="13" creationId="{20011F75-4034-C2A0-4992-E6863EC1400B}"/>
          </ac:grpSpMkLst>
        </pc:grpChg>
        <pc:grpChg chg="mod">
          <ac:chgData name="Michaela Popelková" userId="4da947f916a43c95" providerId="LiveId" clId="{81296519-19C5-46CF-BBB2-DACF0AD7DD09}" dt="2023-01-20T04:52:26.495" v="19" actId="164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81296519-19C5-46CF-BBB2-DACF0AD7DD09}" dt="2023-01-20T04:51:14.189" v="5"/>
          <ac:picMkLst>
            <pc:docMk/>
            <pc:sldMk cId="4186401560" sldId="280"/>
            <ac:picMk id="12" creationId="{86397548-881C-C087-B105-C5EFBB119035}"/>
          </ac:picMkLst>
        </pc:picChg>
      </pc:sldChg>
      <pc:sldChg chg="addSp modSp">
        <pc:chgData name="Michaela Popelková" userId="4da947f916a43c95" providerId="LiveId" clId="{81296519-19C5-46CF-BBB2-DACF0AD7DD09}" dt="2023-01-20T04:52:07.761" v="17" actId="164"/>
        <pc:sldMkLst>
          <pc:docMk/>
          <pc:sldMk cId="2926952622" sldId="281"/>
        </pc:sldMkLst>
        <pc:spChg chg="mod">
          <ac:chgData name="Michaela Popelková" userId="4da947f916a43c95" providerId="LiveId" clId="{81296519-19C5-46CF-BBB2-DACF0AD7DD09}" dt="2023-01-20T04:51:19.409" v="8"/>
          <ac:spMkLst>
            <pc:docMk/>
            <pc:sldMk cId="2926952622" sldId="281"/>
            <ac:spMk id="9" creationId="{078E0E5C-211A-12E9-8457-EE3BD5F8F6F7}"/>
          </ac:spMkLst>
        </pc:spChg>
        <pc:grpChg chg="add mod">
          <ac:chgData name="Michaela Popelková" userId="4da947f916a43c95" providerId="LiveId" clId="{81296519-19C5-46CF-BBB2-DACF0AD7DD09}" dt="2023-01-20T04:52:07.761" v="17" actId="164"/>
          <ac:grpSpMkLst>
            <pc:docMk/>
            <pc:sldMk cId="2926952622" sldId="281"/>
            <ac:grpSpMk id="3" creationId="{11DDF538-FF87-E765-5538-0B215D3D980A}"/>
          </ac:grpSpMkLst>
        </pc:grpChg>
        <pc:grpChg chg="add mod">
          <ac:chgData name="Michaela Popelková" userId="4da947f916a43c95" providerId="LiveId" clId="{81296519-19C5-46CF-BBB2-DACF0AD7DD09}" dt="2023-01-20T04:52:07.761" v="17" actId="164"/>
          <ac:grpSpMkLst>
            <pc:docMk/>
            <pc:sldMk cId="2926952622" sldId="281"/>
            <ac:grpSpMk id="12" creationId="{26909904-CE93-E3ED-9E24-EAC8EFCEA08B}"/>
          </ac:grpSpMkLst>
        </pc:grpChg>
        <pc:grpChg chg="mod">
          <ac:chgData name="Michaela Popelková" userId="4da947f916a43c95" providerId="LiveId" clId="{81296519-19C5-46CF-BBB2-DACF0AD7DD09}" dt="2023-01-20T04:52:07.761" v="17" actId="164"/>
          <ac:grpSpMkLst>
            <pc:docMk/>
            <pc:sldMk cId="2926952622" sldId="281"/>
            <ac:grpSpMk id="32" creationId="{25AF0874-7567-0E29-0C8E-88BE2737F34A}"/>
          </ac:grpSpMkLst>
        </pc:grpChg>
        <pc:picChg chg="mod">
          <ac:chgData name="Michaela Popelková" userId="4da947f916a43c95" providerId="LiveId" clId="{81296519-19C5-46CF-BBB2-DACF0AD7DD09}" dt="2023-01-20T04:51:19.409" v="8"/>
          <ac:picMkLst>
            <pc:docMk/>
            <pc:sldMk cId="2926952622" sldId="281"/>
            <ac:picMk id="11" creationId="{AEC8064A-585C-F8AC-860D-7C350A854D14}"/>
          </ac:picMkLst>
        </pc:picChg>
      </pc:sldChg>
      <pc:sldChg chg="addSp modSp">
        <pc:chgData name="Michaela Popelková" userId="4da947f916a43c95" providerId="LiveId" clId="{81296519-19C5-46CF-BBB2-DACF0AD7DD09}" dt="2023-01-20T04:52:00.740" v="16" actId="164"/>
        <pc:sldMkLst>
          <pc:docMk/>
          <pc:sldMk cId="49387073" sldId="284"/>
        </pc:sldMkLst>
        <pc:spChg chg="mod">
          <ac:chgData name="Michaela Popelková" userId="4da947f916a43c95" providerId="LiveId" clId="{81296519-19C5-46CF-BBB2-DACF0AD7DD09}" dt="2023-01-20T04:51:20.953" v="9"/>
          <ac:spMkLst>
            <pc:docMk/>
            <pc:sldMk cId="49387073" sldId="284"/>
            <ac:spMk id="9" creationId="{1470338F-49E8-0DF9-0500-70C937541AF2}"/>
          </ac:spMkLst>
        </pc:spChg>
        <pc:grpChg chg="add mod">
          <ac:chgData name="Michaela Popelková" userId="4da947f916a43c95" providerId="LiveId" clId="{81296519-19C5-46CF-BBB2-DACF0AD7DD09}" dt="2023-01-20T04:52:00.740" v="16" actId="164"/>
          <ac:grpSpMkLst>
            <pc:docMk/>
            <pc:sldMk cId="49387073" sldId="284"/>
            <ac:grpSpMk id="3" creationId="{405C7CFE-D134-98CB-2CB6-1EB0B60C15FD}"/>
          </ac:grpSpMkLst>
        </pc:grpChg>
        <pc:grpChg chg="add mod">
          <ac:chgData name="Michaela Popelková" userId="4da947f916a43c95" providerId="LiveId" clId="{81296519-19C5-46CF-BBB2-DACF0AD7DD09}" dt="2023-01-20T04:52:00.740" v="16" actId="164"/>
          <ac:grpSpMkLst>
            <pc:docMk/>
            <pc:sldMk cId="49387073" sldId="284"/>
            <ac:grpSpMk id="12" creationId="{C150F881-DA83-6E50-614D-567D722CAF0D}"/>
          </ac:grpSpMkLst>
        </pc:grpChg>
        <pc:grpChg chg="mod">
          <ac:chgData name="Michaela Popelková" userId="4da947f916a43c95" providerId="LiveId" clId="{81296519-19C5-46CF-BBB2-DACF0AD7DD09}" dt="2023-01-20T04:52:00.740" v="16" actId="164"/>
          <ac:grpSpMkLst>
            <pc:docMk/>
            <pc:sldMk cId="49387073" sldId="284"/>
            <ac:grpSpMk id="31" creationId="{25238C12-2B49-E80A-69B1-1AFED45BE6F9}"/>
          </ac:grpSpMkLst>
        </pc:grpChg>
        <pc:picChg chg="mod">
          <ac:chgData name="Michaela Popelková" userId="4da947f916a43c95" providerId="LiveId" clId="{81296519-19C5-46CF-BBB2-DACF0AD7DD09}" dt="2023-01-20T04:51:20.953" v="9"/>
          <ac:picMkLst>
            <pc:docMk/>
            <pc:sldMk cId="49387073" sldId="284"/>
            <ac:picMk id="11" creationId="{D2CF9C52-FA3D-0093-F246-69D11C9E5A29}"/>
          </ac:picMkLst>
        </pc:picChg>
      </pc:sldChg>
      <pc:sldChg chg="addSp delSp modSp">
        <pc:chgData name="Michaela Popelková" userId="4da947f916a43c95" providerId="LiveId" clId="{81296519-19C5-46CF-BBB2-DACF0AD7DD09}" dt="2023-01-20T04:52:47.367" v="23" actId="164"/>
        <pc:sldMkLst>
          <pc:docMk/>
          <pc:sldMk cId="3479976610" sldId="286"/>
        </pc:sldMkLst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10" creationId="{D26E9B05-45E7-C008-AA2A-A195900F363B}"/>
          </ac:spMkLst>
        </pc:spChg>
        <pc:spChg chg="mod topLvl">
          <ac:chgData name="Michaela Popelková" userId="4da947f916a43c95" providerId="LiveId" clId="{81296519-19C5-46CF-BBB2-DACF0AD7DD09}" dt="2023-01-20T04:52:47.367" v="23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81296519-19C5-46CF-BBB2-DACF0AD7DD09}" dt="2023-01-20T04:52:47.367" v="23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48" creationId="{3B7972DD-22E5-CF6D-95D3-5F29FFC17193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57" creationId="{8E8A3043-603E-6CED-2B04-9EE75E5226DD}"/>
          </ac:spMkLst>
        </pc:spChg>
        <pc:spChg chg="mod">
          <ac:chgData name="Michaela Popelková" userId="4da947f916a43c95" providerId="LiveId" clId="{81296519-19C5-46CF-BBB2-DACF0AD7DD09}" dt="2023-01-20T04:51:02.849" v="0" actId="165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81296519-19C5-46CF-BBB2-DACF0AD7DD09}" dt="2023-01-20T04:52:47.367" v="23" actId="164"/>
          <ac:spMkLst>
            <pc:docMk/>
            <pc:sldMk cId="3479976610" sldId="286"/>
            <ac:spMk id="59" creationId="{8F7ECA4E-66A6-A4C7-99EF-195DB43D667A}"/>
          </ac:spMkLst>
        </pc:spChg>
        <pc:grpChg chg="mod topLvl">
          <ac:chgData name="Michaela Popelková" userId="4da947f916a43c95" providerId="LiveId" clId="{81296519-19C5-46CF-BBB2-DACF0AD7DD09}" dt="2023-01-20T04:52:47.367" v="23" actId="164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81296519-19C5-46CF-BBB2-DACF0AD7DD09}" dt="2023-01-20T04:52:47.367" v="23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81296519-19C5-46CF-BBB2-DACF0AD7DD09}" dt="2023-01-20T04:51:02.849" v="0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81296519-19C5-46CF-BBB2-DACF0AD7DD09}" dt="2023-01-20T04:51:02.849" v="0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81296519-19C5-46CF-BBB2-DACF0AD7DD09}" dt="2023-01-20T04:51:02.849" v="0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81296519-19C5-46CF-BBB2-DACF0AD7DD09}" dt="2023-01-20T04:52:47.367" v="23" actId="164"/>
          <ac:grpSpMkLst>
            <pc:docMk/>
            <pc:sldMk cId="3479976610" sldId="286"/>
            <ac:grpSpMk id="14" creationId="{9AF78008-B0FD-83BB-E593-A31835CC1348}"/>
          </ac:grpSpMkLst>
        </pc:grpChg>
        <pc:grpChg chg="mod topLvl">
          <ac:chgData name="Michaela Popelková" userId="4da947f916a43c95" providerId="LiveId" clId="{81296519-19C5-46CF-BBB2-DACF0AD7DD09}" dt="2023-01-20T04:52:47.367" v="23" actId="164"/>
          <ac:grpSpMkLst>
            <pc:docMk/>
            <pc:sldMk cId="3479976610" sldId="286"/>
            <ac:grpSpMk id="36" creationId="{A5FEF6DD-585F-1199-0FC2-AD256E4C8A71}"/>
          </ac:grpSpMkLst>
        </pc:grpChg>
        <pc:grpChg chg="mod topLvl">
          <ac:chgData name="Michaela Popelková" userId="4da947f916a43c95" providerId="LiveId" clId="{81296519-19C5-46CF-BBB2-DACF0AD7DD09}" dt="2023-01-20T04:52:47.367" v="23" actId="164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81296519-19C5-46CF-BBB2-DACF0AD7DD09}" dt="2023-01-20T04:51:02.849" v="0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81296519-19C5-46CF-BBB2-DACF0AD7DD09}" dt="2023-01-20T04:51:02.849" v="0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81296519-19C5-46CF-BBB2-DACF0AD7DD09}" dt="2023-01-20T04:51:02.849" v="0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81296519-19C5-46CF-BBB2-DACF0AD7DD09}" dt="2023-01-20T04:52:47.367" v="23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81296519-19C5-46CF-BBB2-DACF0AD7DD09}" dt="2023-01-20T04:51:02.849" v="0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modSp">
        <pc:chgData name="Michaela Popelková" userId="4da947f916a43c95" providerId="LiveId" clId="{81296519-19C5-46CF-BBB2-DACF0AD7DD09}" dt="2023-01-20T04:52:20.048" v="18" actId="164"/>
        <pc:sldMkLst>
          <pc:docMk/>
          <pc:sldMk cId="1272606788" sldId="288"/>
        </pc:sldMkLst>
        <pc:spChg chg="mod">
          <ac:chgData name="Michaela Popelková" userId="4da947f916a43c95" providerId="LiveId" clId="{81296519-19C5-46CF-BBB2-DACF0AD7DD09}" dt="2023-01-20T04:51:17.048" v="7"/>
          <ac:spMkLst>
            <pc:docMk/>
            <pc:sldMk cId="1272606788" sldId="288"/>
            <ac:spMk id="9" creationId="{B2A19D49-6ABB-727F-66BB-8A8803DEE20C}"/>
          </ac:spMkLst>
        </pc:spChg>
        <pc:grpChg chg="add mod">
          <ac:chgData name="Michaela Popelková" userId="4da947f916a43c95" providerId="LiveId" clId="{81296519-19C5-46CF-BBB2-DACF0AD7DD09}" dt="2023-01-20T04:52:20.048" v="18" actId="164"/>
          <ac:grpSpMkLst>
            <pc:docMk/>
            <pc:sldMk cId="1272606788" sldId="288"/>
            <ac:grpSpMk id="3" creationId="{10810567-A02E-F30F-1051-9B06FF99C2EC}"/>
          </ac:grpSpMkLst>
        </pc:grpChg>
        <pc:grpChg chg="add mod">
          <ac:chgData name="Michaela Popelková" userId="4da947f916a43c95" providerId="LiveId" clId="{81296519-19C5-46CF-BBB2-DACF0AD7DD09}" dt="2023-01-20T04:52:20.048" v="18" actId="164"/>
          <ac:grpSpMkLst>
            <pc:docMk/>
            <pc:sldMk cId="1272606788" sldId="288"/>
            <ac:grpSpMk id="12" creationId="{DE34D91E-EDAA-6941-267A-E07CEC2BA931}"/>
          </ac:grpSpMkLst>
        </pc:grpChg>
        <pc:grpChg chg="mod">
          <ac:chgData name="Michaela Popelková" userId="4da947f916a43c95" providerId="LiveId" clId="{81296519-19C5-46CF-BBB2-DACF0AD7DD09}" dt="2023-01-20T04:52:20.048" v="18" actId="164"/>
          <ac:grpSpMkLst>
            <pc:docMk/>
            <pc:sldMk cId="1272606788" sldId="288"/>
            <ac:grpSpMk id="33" creationId="{58FD208C-7FC7-853D-2F43-2A0F7ADC1C4A}"/>
          </ac:grpSpMkLst>
        </pc:grpChg>
        <pc:picChg chg="mod">
          <ac:chgData name="Michaela Popelková" userId="4da947f916a43c95" providerId="LiveId" clId="{81296519-19C5-46CF-BBB2-DACF0AD7DD09}" dt="2023-01-20T04:51:17.048" v="7"/>
          <ac:picMkLst>
            <pc:docMk/>
            <pc:sldMk cId="1272606788" sldId="288"/>
            <ac:picMk id="11" creationId="{57D8A57D-D1EB-E213-9D19-78E2F741FE50}"/>
          </ac:picMkLst>
        </pc:picChg>
      </pc:sldChg>
      <pc:sldChg chg="addSp modSp">
        <pc:chgData name="Michaela Popelková" userId="4da947f916a43c95" providerId="LiveId" clId="{81296519-19C5-46CF-BBB2-DACF0AD7DD09}" dt="2023-01-20T04:52:31.828" v="20" actId="164"/>
        <pc:sldMkLst>
          <pc:docMk/>
          <pc:sldMk cId="1860668214" sldId="291"/>
        </pc:sldMkLst>
        <pc:spChg chg="mod">
          <ac:chgData name="Michaela Popelková" userId="4da947f916a43c95" providerId="LiveId" clId="{81296519-19C5-46CF-BBB2-DACF0AD7DD09}" dt="2023-01-20T04:51:12.920" v="4"/>
          <ac:spMkLst>
            <pc:docMk/>
            <pc:sldMk cId="1860668214" sldId="291"/>
            <ac:spMk id="9" creationId="{5F3BF1DA-45DF-CAA3-EFEB-D6D8BFBC28A4}"/>
          </ac:spMkLst>
        </pc:spChg>
        <pc:grpChg chg="add mod">
          <ac:chgData name="Michaela Popelková" userId="4da947f916a43c95" providerId="LiveId" clId="{81296519-19C5-46CF-BBB2-DACF0AD7DD09}" dt="2023-01-20T04:52:31.828" v="20" actId="164"/>
          <ac:grpSpMkLst>
            <pc:docMk/>
            <pc:sldMk cId="1860668214" sldId="291"/>
            <ac:grpSpMk id="3" creationId="{7A377AFF-2FBC-43C4-0F93-734B7BF003BA}"/>
          </ac:grpSpMkLst>
        </pc:grpChg>
        <pc:grpChg chg="add mod">
          <ac:chgData name="Michaela Popelková" userId="4da947f916a43c95" providerId="LiveId" clId="{81296519-19C5-46CF-BBB2-DACF0AD7DD09}" dt="2023-01-20T04:52:31.828" v="20" actId="164"/>
          <ac:grpSpMkLst>
            <pc:docMk/>
            <pc:sldMk cId="1860668214" sldId="291"/>
            <ac:grpSpMk id="12" creationId="{80E36E14-43A5-0288-62C5-D2AB7B78A074}"/>
          </ac:grpSpMkLst>
        </pc:grpChg>
        <pc:grpChg chg="mod">
          <ac:chgData name="Michaela Popelková" userId="4da947f916a43c95" providerId="LiveId" clId="{81296519-19C5-46CF-BBB2-DACF0AD7DD09}" dt="2023-01-20T04:52:31.828" v="20" actId="164"/>
          <ac:grpSpMkLst>
            <pc:docMk/>
            <pc:sldMk cId="1860668214" sldId="291"/>
            <ac:grpSpMk id="32" creationId="{02912DC3-1298-3958-20B0-2D6B36633E6A}"/>
          </ac:grpSpMkLst>
        </pc:grpChg>
        <pc:picChg chg="mod">
          <ac:chgData name="Michaela Popelková" userId="4da947f916a43c95" providerId="LiveId" clId="{81296519-19C5-46CF-BBB2-DACF0AD7DD09}" dt="2023-01-20T04:51:12.920" v="4"/>
          <ac:picMkLst>
            <pc:docMk/>
            <pc:sldMk cId="1860668214" sldId="291"/>
            <ac:picMk id="11" creationId="{11CD791B-072D-166B-3950-F50EA271E23B}"/>
          </ac:picMkLst>
        </pc:picChg>
      </pc:sldChg>
      <pc:sldChg chg="addSp modSp">
        <pc:chgData name="Michaela Popelková" userId="4da947f916a43c95" providerId="LiveId" clId="{81296519-19C5-46CF-BBB2-DACF0AD7DD09}" dt="2023-01-20T04:51:57.127" v="15" actId="164"/>
        <pc:sldMkLst>
          <pc:docMk/>
          <pc:sldMk cId="1787566185" sldId="294"/>
        </pc:sldMkLst>
        <pc:spChg chg="mod">
          <ac:chgData name="Michaela Popelková" userId="4da947f916a43c95" providerId="LiveId" clId="{81296519-19C5-46CF-BBB2-DACF0AD7DD09}" dt="2023-01-20T04:51:22.085" v="10"/>
          <ac:spMkLst>
            <pc:docMk/>
            <pc:sldMk cId="1787566185" sldId="294"/>
            <ac:spMk id="4" creationId="{C2EAFEF6-CECC-CBA9-AC85-FAD34D6E1990}"/>
          </ac:spMkLst>
        </pc:spChg>
        <pc:grpChg chg="add mod">
          <ac:chgData name="Michaela Popelková" userId="4da947f916a43c95" providerId="LiveId" clId="{81296519-19C5-46CF-BBB2-DACF0AD7DD09}" dt="2023-01-20T04:51:57.127" v="15" actId="164"/>
          <ac:grpSpMkLst>
            <pc:docMk/>
            <pc:sldMk cId="1787566185" sldId="294"/>
            <ac:grpSpMk id="3" creationId="{CB9C65D8-DE1B-22A0-19D4-284AA528686C}"/>
          </ac:grpSpMkLst>
        </pc:grpChg>
        <pc:grpChg chg="add mod">
          <ac:chgData name="Michaela Popelková" userId="4da947f916a43c95" providerId="LiveId" clId="{81296519-19C5-46CF-BBB2-DACF0AD7DD09}" dt="2023-01-20T04:51:57.127" v="15" actId="164"/>
          <ac:grpSpMkLst>
            <pc:docMk/>
            <pc:sldMk cId="1787566185" sldId="294"/>
            <ac:grpSpMk id="12" creationId="{3124E52B-8FBE-A805-8C22-0AF401F78364}"/>
          </ac:grpSpMkLst>
        </pc:grpChg>
        <pc:grpChg chg="mod">
          <ac:chgData name="Michaela Popelková" userId="4da947f916a43c95" providerId="LiveId" clId="{81296519-19C5-46CF-BBB2-DACF0AD7DD09}" dt="2023-01-20T04:51:57.127" v="15" actId="164"/>
          <ac:grpSpMkLst>
            <pc:docMk/>
            <pc:sldMk cId="1787566185" sldId="294"/>
            <ac:grpSpMk id="43" creationId="{D0267DC0-C535-B24D-A05E-96D26C91AD18}"/>
          </ac:grpSpMkLst>
        </pc:grpChg>
        <pc:picChg chg="mod">
          <ac:chgData name="Michaela Popelková" userId="4da947f916a43c95" providerId="LiveId" clId="{81296519-19C5-46CF-BBB2-DACF0AD7DD09}" dt="2023-01-20T04:51:22.085" v="10"/>
          <ac:picMkLst>
            <pc:docMk/>
            <pc:sldMk cId="1787566185" sldId="294"/>
            <ac:picMk id="10" creationId="{8990C140-2D7D-A632-F0B5-BBB79D27F27D}"/>
          </ac:picMkLst>
        </pc:picChg>
      </pc:sldChg>
      <pc:sldChg chg="addSp modSp">
        <pc:chgData name="Michaela Popelková" userId="4da947f916a43c95" providerId="LiveId" clId="{81296519-19C5-46CF-BBB2-DACF0AD7DD09}" dt="2023-01-20T04:52:36.171" v="21" actId="164"/>
        <pc:sldMkLst>
          <pc:docMk/>
          <pc:sldMk cId="2370978212" sldId="295"/>
        </pc:sldMkLst>
        <pc:spChg chg="mod">
          <ac:chgData name="Michaela Popelková" userId="4da947f916a43c95" providerId="LiveId" clId="{81296519-19C5-46CF-BBB2-DACF0AD7DD09}" dt="2023-01-20T04:51:11.439" v="3"/>
          <ac:spMkLst>
            <pc:docMk/>
            <pc:sldMk cId="2370978212" sldId="295"/>
            <ac:spMk id="9" creationId="{D72E7F37-D2BD-1C1C-BB31-2E96B27C0A7F}"/>
          </ac:spMkLst>
        </pc:spChg>
        <pc:grpChg chg="add mod">
          <ac:chgData name="Michaela Popelková" userId="4da947f916a43c95" providerId="LiveId" clId="{81296519-19C5-46CF-BBB2-DACF0AD7DD09}" dt="2023-01-20T04:52:36.171" v="21" actId="164"/>
          <ac:grpSpMkLst>
            <pc:docMk/>
            <pc:sldMk cId="2370978212" sldId="295"/>
            <ac:grpSpMk id="3" creationId="{73B25A14-D1A4-5905-3CE8-DA175CBD26C6}"/>
          </ac:grpSpMkLst>
        </pc:grpChg>
        <pc:grpChg chg="add mod">
          <ac:chgData name="Michaela Popelková" userId="4da947f916a43c95" providerId="LiveId" clId="{81296519-19C5-46CF-BBB2-DACF0AD7DD09}" dt="2023-01-20T04:52:36.171" v="21" actId="164"/>
          <ac:grpSpMkLst>
            <pc:docMk/>
            <pc:sldMk cId="2370978212" sldId="295"/>
            <ac:grpSpMk id="12" creationId="{AC5ABD25-0C2A-DCF7-C8A6-4F5F1BCAC1B5}"/>
          </ac:grpSpMkLst>
        </pc:grpChg>
        <pc:grpChg chg="mod">
          <ac:chgData name="Michaela Popelková" userId="4da947f916a43c95" providerId="LiveId" clId="{81296519-19C5-46CF-BBB2-DACF0AD7DD09}" dt="2023-01-20T04:52:36.171" v="21" actId="164"/>
          <ac:grpSpMkLst>
            <pc:docMk/>
            <pc:sldMk cId="2370978212" sldId="295"/>
            <ac:grpSpMk id="32" creationId="{52667D0F-3C8B-0A7A-8A0F-6E97945DE919}"/>
          </ac:grpSpMkLst>
        </pc:grpChg>
        <pc:picChg chg="mod">
          <ac:chgData name="Michaela Popelková" userId="4da947f916a43c95" providerId="LiveId" clId="{81296519-19C5-46CF-BBB2-DACF0AD7DD09}" dt="2023-01-20T04:51:11.439" v="3"/>
          <ac:picMkLst>
            <pc:docMk/>
            <pc:sldMk cId="2370978212" sldId="295"/>
            <ac:picMk id="11" creationId="{4343CAA2-AD30-D052-BF38-04DABBFC01B3}"/>
          </ac:picMkLst>
        </pc:picChg>
      </pc:sldChg>
      <pc:sldChg chg="addSp modSp del">
        <pc:chgData name="Michaela Popelková" userId="4da947f916a43c95" providerId="LiveId" clId="{81296519-19C5-46CF-BBB2-DACF0AD7DD09}" dt="2023-01-20T04:51:42.200" v="13" actId="47"/>
        <pc:sldMkLst>
          <pc:docMk/>
          <pc:sldMk cId="3145362673" sldId="296"/>
        </pc:sldMkLst>
        <pc:spChg chg="mod">
          <ac:chgData name="Michaela Popelková" userId="4da947f916a43c95" providerId="LiveId" clId="{81296519-19C5-46CF-BBB2-DACF0AD7DD09}" dt="2023-01-20T04:51:15.511" v="6"/>
          <ac:spMkLst>
            <pc:docMk/>
            <pc:sldMk cId="3145362673" sldId="296"/>
            <ac:spMk id="11" creationId="{90163928-D4E9-A87D-9EDA-6419421AA09D}"/>
          </ac:spMkLst>
        </pc:spChg>
        <pc:grpChg chg="add mod">
          <ac:chgData name="Michaela Popelková" userId="4da947f916a43c95" providerId="LiveId" clId="{81296519-19C5-46CF-BBB2-DACF0AD7DD09}" dt="2023-01-20T04:51:15.511" v="6"/>
          <ac:grpSpMkLst>
            <pc:docMk/>
            <pc:sldMk cId="3145362673" sldId="296"/>
            <ac:grpSpMk id="5" creationId="{932CCD8E-5FB9-48A3-D69D-71C8A323C459}"/>
          </ac:grpSpMkLst>
        </pc:grpChg>
        <pc:picChg chg="mod">
          <ac:chgData name="Michaela Popelková" userId="4da947f916a43c95" providerId="LiveId" clId="{81296519-19C5-46CF-BBB2-DACF0AD7DD09}" dt="2023-01-20T04:51:15.511" v="6"/>
          <ac:picMkLst>
            <pc:docMk/>
            <pc:sldMk cId="3145362673" sldId="296"/>
            <ac:picMk id="14" creationId="{324F61F2-5641-2A11-C5F9-F102F124B38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78008-B0FD-83BB-E593-A31835CC1348}"/>
              </a:ext>
            </a:extLst>
          </p:cNvPr>
          <p:cNvGrpSpPr/>
          <p:nvPr/>
        </p:nvGrpSpPr>
        <p:grpSpPr>
          <a:xfrm>
            <a:off x="0" y="153870"/>
            <a:ext cx="6887890" cy="9865867"/>
            <a:chOff x="0" y="153870"/>
            <a:chExt cx="6887890" cy="986586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3E38A4E-4419-A506-008E-3E252AB12E56}"/>
                </a:ext>
              </a:extLst>
            </p:cNvPr>
            <p:cNvGrpSpPr/>
            <p:nvPr/>
          </p:nvGrpSpPr>
          <p:grpSpPr>
            <a:xfrm>
              <a:off x="132258" y="4555419"/>
              <a:ext cx="6586415" cy="1708298"/>
              <a:chOff x="132258" y="4555419"/>
              <a:chExt cx="6586415" cy="1708298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0DF9685-ED49-FC94-420B-5FAD5741CB34}"/>
                  </a:ext>
                </a:extLst>
              </p:cNvPr>
              <p:cNvSpPr txBox="1"/>
              <p:nvPr/>
            </p:nvSpPr>
            <p:spPr>
              <a:xfrm>
                <a:off x="132258" y="4861397"/>
                <a:ext cx="65864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general public</a:t>
                </a:r>
                <a:endPara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HAVE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 HEALTHY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DIET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205FD9D-1651-BC57-153E-C7CD14E5F3BC}"/>
                </a:ext>
              </a:extLst>
            </p:cNvPr>
            <p:cNvGrpSpPr/>
            <p:nvPr/>
          </p:nvGrpSpPr>
          <p:grpSpPr>
            <a:xfrm>
              <a:off x="0" y="9109973"/>
              <a:ext cx="6887890" cy="909764"/>
              <a:chOff x="-4101" y="9133194"/>
              <a:chExt cx="6879926" cy="90976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9836A35-FAAF-61AD-86C9-B5A3698916A1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C32E502-88C7-D334-F63C-3F16EC09E6E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E2E7E5-BEEE-74C9-C93F-27F9E0DAD1F9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E1205606-D88C-FECE-289C-6CCF1DDE36F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D26E9B05-45E7-C008-AA2A-A195900F363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1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0FDF865-FA48-7749-F907-F73200203D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3D75C3E6-484E-517D-3C8F-548A66DD0A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124E52B-8FBE-A805-8C22-0AF401F78364}"/>
              </a:ext>
            </a:extLst>
          </p:cNvPr>
          <p:cNvGrpSpPr/>
          <p:nvPr/>
        </p:nvGrpSpPr>
        <p:grpSpPr>
          <a:xfrm>
            <a:off x="-6974" y="0"/>
            <a:ext cx="6894864" cy="10019737"/>
            <a:chOff x="-6974" y="0"/>
            <a:chExt cx="6894864" cy="10019737"/>
          </a:xfrm>
        </p:grpSpPr>
        <p:grpSp>
          <p:nvGrpSpPr>
            <p:cNvPr id="43" name="Skupina 42">
              <a:extLst>
                <a:ext uri="{FF2B5EF4-FFF2-40B4-BE49-F238E27FC236}">
                  <a16:creationId xmlns:a16="http://schemas.microsoft.com/office/drawing/2014/main" id="{D0267DC0-C535-B24D-A05E-96D26C91AD18}"/>
                </a:ext>
              </a:extLst>
            </p:cNvPr>
            <p:cNvGrpSpPr/>
            <p:nvPr/>
          </p:nvGrpSpPr>
          <p:grpSpPr>
            <a:xfrm>
              <a:off x="-6974" y="0"/>
              <a:ext cx="6894864" cy="10019737"/>
              <a:chOff x="-6974" y="0"/>
              <a:chExt cx="6894864" cy="10019737"/>
            </a:xfrm>
          </p:grpSpPr>
          <p:pic>
            <p:nvPicPr>
              <p:cNvPr id="5" name="Picture 4" descr="A picture containing meal, food processor&#10;&#10;Description automatically generated">
                <a:extLst>
                  <a:ext uri="{FF2B5EF4-FFF2-40B4-BE49-F238E27FC236}">
                    <a16:creationId xmlns:a16="http://schemas.microsoft.com/office/drawing/2014/main" id="{5F050A8A-326E-D4CD-3371-251DDCCC4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3" t="62565" r="51804"/>
              <a:stretch/>
            </p:blipFill>
            <p:spPr>
              <a:xfrm>
                <a:off x="-6974" y="6212834"/>
                <a:ext cx="6858001" cy="3717341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meal, food processor&#10;&#10;Description automatically generated">
                <a:extLst>
                  <a:ext uri="{FF2B5EF4-FFF2-40B4-BE49-F238E27FC236}">
                    <a16:creationId xmlns:a16="http://schemas.microsoft.com/office/drawing/2014/main" id="{FB29AFB2-721B-6484-3CB9-08B4D5E9C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42" t="37435" r="995" b="-1"/>
              <a:stretch/>
            </p:blipFill>
            <p:spPr>
              <a:xfrm>
                <a:off x="-6973" y="0"/>
                <a:ext cx="6858000" cy="6212835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569217" y="4151097"/>
                <a:ext cx="5781491" cy="2829284"/>
              </a:xfrm>
              <a:prstGeom prst="roundRect">
                <a:avLst/>
              </a:prstGeom>
              <a:solidFill>
                <a:schemeClr val="bg1">
                  <a:alpha val="84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185" y="4540724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Make sure you chose healthy meals </a:t>
                </a:r>
                <a:b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during your shifts</a:t>
                </a:r>
                <a:endParaRPr lang="en-GB" sz="110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E5773F6E-E6A2-64D3-729F-D2AE6EB29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7" name="Freeform 74">
                <a:extLst>
                  <a:ext uri="{FF2B5EF4-FFF2-40B4-BE49-F238E27FC236}">
                    <a16:creationId xmlns:a16="http://schemas.microsoft.com/office/drawing/2014/main" id="{729F0A86-E3C7-458C-7989-4D78456F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BD3DCF2-7AD1-5792-2132-7973A34E41B0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486FD7B-9165-4E97-21C8-D800FE244891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54740D-94A5-E5A6-0202-AB3C2EF266C3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9637A07-81DB-DA73-0F19-627692D4AAD5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22" name="Ovaal 41">
                  <a:extLst>
                    <a:ext uri="{FF2B5EF4-FFF2-40B4-BE49-F238E27FC236}">
                      <a16:creationId xmlns:a16="http://schemas.microsoft.com/office/drawing/2014/main" id="{98E5F15E-18BC-FB4D-D221-DDD3B4410E9E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7">
                  <a:extLst>
                    <a:ext uri="{FF2B5EF4-FFF2-40B4-BE49-F238E27FC236}">
                      <a16:creationId xmlns:a16="http://schemas.microsoft.com/office/drawing/2014/main" id="{C08B9ED2-8992-2BB4-C012-B6E7DE223F44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E7ECB256-19CD-8F15-4A82-4A856C1874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A690FFC-0D18-1EF4-2257-7739307B60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34" name="Group 1">
                <a:extLst>
                  <a:ext uri="{FF2B5EF4-FFF2-40B4-BE49-F238E27FC236}">
                    <a16:creationId xmlns:a16="http://schemas.microsoft.com/office/drawing/2014/main" id="{30AF6ACD-7824-7332-C3B4-A573DB93AA82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35" name="Group 4">
                  <a:extLst>
                    <a:ext uri="{FF2B5EF4-FFF2-40B4-BE49-F238E27FC236}">
                      <a16:creationId xmlns:a16="http://schemas.microsoft.com/office/drawing/2014/main" id="{1AB812F7-95B9-FF48-CCB6-7CA68A0A4BDE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38" name="Rectangle 6">
                    <a:extLst>
                      <a:ext uri="{FF2B5EF4-FFF2-40B4-BE49-F238E27FC236}">
                        <a16:creationId xmlns:a16="http://schemas.microsoft.com/office/drawing/2014/main" id="{C26CE912-1F7F-4795-97D0-B7AAA26063C3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TextBox 7">
                    <a:extLst>
                      <a:ext uri="{FF2B5EF4-FFF2-40B4-BE49-F238E27FC236}">
                        <a16:creationId xmlns:a16="http://schemas.microsoft.com/office/drawing/2014/main" id="{C421172A-70E9-8016-CCF7-7A8BDB924EF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40" name="Group 8">
                    <a:extLst>
                      <a:ext uri="{FF2B5EF4-FFF2-40B4-BE49-F238E27FC236}">
                        <a16:creationId xmlns:a16="http://schemas.microsoft.com/office/drawing/2014/main" id="{7CF88DF8-53B7-ADBE-2935-AFF1F95DF7B2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41" name="Ovaal 2">
                      <a:extLst>
                        <a:ext uri="{FF2B5EF4-FFF2-40B4-BE49-F238E27FC236}">
                          <a16:creationId xmlns:a16="http://schemas.microsoft.com/office/drawing/2014/main" id="{7101203C-2259-158A-679E-13CAEB2C9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42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E26CC454-A226-4C37-DE70-E9C6C56B8C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37" name="Graphic 5">
                  <a:extLst>
                    <a:ext uri="{FF2B5EF4-FFF2-40B4-BE49-F238E27FC236}">
                      <a16:creationId xmlns:a16="http://schemas.microsoft.com/office/drawing/2014/main" id="{800CDB3C-49CB-951D-2688-7DC4E2A7C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9C65D8-DE1B-22A0-19D4-284AA528686C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4" name="Ovaal 2">
                <a:extLst>
                  <a:ext uri="{FF2B5EF4-FFF2-40B4-BE49-F238E27FC236}">
                    <a16:creationId xmlns:a16="http://schemas.microsoft.com/office/drawing/2014/main" id="{C2EAFEF6-CECC-CBA9-AC85-FAD34D6E1990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990C140-2D7D-A632-F0B5-BBB79D27F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8FA538F-C46D-9CC0-A40C-44837F8064CB}"/>
              </a:ext>
            </a:extLst>
          </p:cNvPr>
          <p:cNvGrpSpPr/>
          <p:nvPr/>
        </p:nvGrpSpPr>
        <p:grpSpPr>
          <a:xfrm>
            <a:off x="0" y="3"/>
            <a:ext cx="6888963" cy="10019734"/>
            <a:chOff x="0" y="3"/>
            <a:chExt cx="6888963" cy="10019734"/>
          </a:xfrm>
        </p:grpSpPr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FB8BA2DB-9424-BFA8-E8BA-A4211B987B85}"/>
                </a:ext>
              </a:extLst>
            </p:cNvPr>
            <p:cNvGrpSpPr/>
            <p:nvPr/>
          </p:nvGrpSpPr>
          <p:grpSpPr>
            <a:xfrm>
              <a:off x="0" y="3"/>
              <a:ext cx="6888963" cy="10019734"/>
              <a:chOff x="0" y="3"/>
              <a:chExt cx="6888963" cy="10019734"/>
            </a:xfrm>
          </p:grpSpPr>
          <p:pic>
            <p:nvPicPr>
              <p:cNvPr id="73" name="Picture 72" descr="A picture containing food, plate, vegetable, cloth&#10;&#10;Description automatically generated">
                <a:extLst>
                  <a:ext uri="{FF2B5EF4-FFF2-40B4-BE49-F238E27FC236}">
                    <a16:creationId xmlns:a16="http://schemas.microsoft.com/office/drawing/2014/main" id="{CDAECBF1-8265-1B88-B538-0643D07AE6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9" t="-413" r="3762" b="62"/>
              <a:stretch/>
            </p:blipFill>
            <p:spPr>
              <a:xfrm rot="5400000">
                <a:off x="-1505032" y="1512008"/>
                <a:ext cx="9905999" cy="6881990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2226152" y="3920840"/>
                <a:ext cx="4427373" cy="4826886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5613" y="5501924"/>
                <a:ext cx="4167155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gradFill>
                      <a:gsLst>
                        <a:gs pos="0">
                          <a:srgbClr val="F6F8FC"/>
                        </a:gs>
                        <a:gs pos="74000">
                          <a:srgbClr val="ABC0E4"/>
                        </a:gs>
                        <a:gs pos="83000">
                          <a:srgbClr val="ABC0E4"/>
                        </a:gs>
                        <a:gs pos="100000">
                          <a:srgbClr val="C7D5ED"/>
                        </a:gs>
                      </a:gsLst>
                      <a:lin ang="5400000" scaled="0"/>
                    </a:gra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34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Customized </a:t>
                </a:r>
                <a:br>
                  <a:rPr lang="en-GB" sz="34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34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message</a:t>
                </a:r>
                <a:endParaRPr lang="en-GB" sz="34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BF916CE-0624-4EA7-AB9A-6C4C006BCA7D}"/>
                  </a:ext>
                </a:extLst>
              </p:cNvPr>
              <p:cNvSpPr/>
              <p:nvPr/>
            </p:nvSpPr>
            <p:spPr>
              <a:xfrm>
                <a:off x="321465" y="2598636"/>
                <a:ext cx="2454399" cy="2864706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 Box 2">
                <a:extLst>
                  <a:ext uri="{FF2B5EF4-FFF2-40B4-BE49-F238E27FC236}">
                    <a16:creationId xmlns:a16="http://schemas.microsoft.com/office/drawing/2014/main" id="{DD9D9B0B-185C-4B2B-98B2-B4412338FB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853" y="3004121"/>
                <a:ext cx="190117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gradFill>
                      <a:gsLst>
                        <a:gs pos="0">
                          <a:srgbClr val="F6F8FC"/>
                        </a:gs>
                        <a:gs pos="74000">
                          <a:srgbClr val="ABC0E4"/>
                        </a:gs>
                        <a:gs pos="83000">
                          <a:srgbClr val="ABC0E4"/>
                        </a:gs>
                        <a:gs pos="100000">
                          <a:srgbClr val="C7D5ED"/>
                        </a:gs>
                      </a:gsLst>
                      <a:lin ang="5400000" scaled="0"/>
                    </a:gra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cs-CZ" sz="34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Paste your photo</a:t>
                </a:r>
                <a:endParaRPr lang="en-GB" sz="34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8F6B7716-8376-51A4-FEB7-538B10775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" name="Freeform 74">
                <a:extLst>
                  <a:ext uri="{FF2B5EF4-FFF2-40B4-BE49-F238E27FC236}">
                    <a16:creationId xmlns:a16="http://schemas.microsoft.com/office/drawing/2014/main" id="{CA56A945-D39A-317D-3BD5-06CFBA802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FD75C54-ABC6-EFD0-9829-F6F9DB27B799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84ACED0-5438-D88F-0D85-05BF7230951C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4D88A81-23BF-EEB3-EC31-CAD6B1078745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CA2286F-3312-A7CE-9D38-D7B86063300F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17" name="Ovaal 41">
                  <a:extLst>
                    <a:ext uri="{FF2B5EF4-FFF2-40B4-BE49-F238E27FC236}">
                      <a16:creationId xmlns:a16="http://schemas.microsoft.com/office/drawing/2014/main" id="{816E14D3-2F7D-7949-BFF0-722BBF9E30A0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7">
                  <a:extLst>
                    <a:ext uri="{FF2B5EF4-FFF2-40B4-BE49-F238E27FC236}">
                      <a16:creationId xmlns:a16="http://schemas.microsoft.com/office/drawing/2014/main" id="{F20C70B4-D966-81FB-A319-FF0926E055E5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2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E0B29DBE-4391-DDB1-B95C-E62F69E63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803AF50-4673-39DF-629D-7B04D6795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9" name="Group 1">
                <a:extLst>
                  <a:ext uri="{FF2B5EF4-FFF2-40B4-BE49-F238E27FC236}">
                    <a16:creationId xmlns:a16="http://schemas.microsoft.com/office/drawing/2014/main" id="{C249D100-01AE-FA97-914C-F427F08D5177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20" name="Group 4">
                  <a:extLst>
                    <a:ext uri="{FF2B5EF4-FFF2-40B4-BE49-F238E27FC236}">
                      <a16:creationId xmlns:a16="http://schemas.microsoft.com/office/drawing/2014/main" id="{5BF9D429-668F-BB33-AF3A-2FAC79A0A178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6" name="Rectangle 6">
                    <a:extLst>
                      <a:ext uri="{FF2B5EF4-FFF2-40B4-BE49-F238E27FC236}">
                        <a16:creationId xmlns:a16="http://schemas.microsoft.com/office/drawing/2014/main" id="{B7EDC06D-E180-E6DF-6C1B-699A2FBBF020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TextBox 7">
                    <a:extLst>
                      <a:ext uri="{FF2B5EF4-FFF2-40B4-BE49-F238E27FC236}">
                        <a16:creationId xmlns:a16="http://schemas.microsoft.com/office/drawing/2014/main" id="{E6B3DC30-61EC-12F1-CCA3-2E3906E9368F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8" name="Group 8">
                    <a:extLst>
                      <a:ext uri="{FF2B5EF4-FFF2-40B4-BE49-F238E27FC236}">
                        <a16:creationId xmlns:a16="http://schemas.microsoft.com/office/drawing/2014/main" id="{E07C3A58-866D-5C57-3E53-BCE91B2E368A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29" name="Ovaal 2">
                      <a:extLst>
                        <a:ext uri="{FF2B5EF4-FFF2-40B4-BE49-F238E27FC236}">
                          <a16:creationId xmlns:a16="http://schemas.microsoft.com/office/drawing/2014/main" id="{FE25255B-F47A-EFBE-3845-5905BB509B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0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8910557C-9AF3-999E-B43E-578C80EFB7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1" name="Graphic 5">
                  <a:extLst>
                    <a:ext uri="{FF2B5EF4-FFF2-40B4-BE49-F238E27FC236}">
                      <a16:creationId xmlns:a16="http://schemas.microsoft.com/office/drawing/2014/main" id="{C8E46478-65CC-AD9F-4726-7C5E6C0DDC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DA1F79-39DB-2D42-FE0D-A80A664EB86F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8" name="Ovaal 2">
                <a:extLst>
                  <a:ext uri="{FF2B5EF4-FFF2-40B4-BE49-F238E27FC236}">
                    <a16:creationId xmlns:a16="http://schemas.microsoft.com/office/drawing/2014/main" id="{FACA82CE-A2FD-989B-F71E-C2335F329D7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AF4E768-CD51-EB98-F777-BC17A8087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3AC95A-936D-65EA-DE23-F8A20B6067B6}"/>
              </a:ext>
            </a:extLst>
          </p:cNvPr>
          <p:cNvGrpSpPr/>
          <p:nvPr/>
        </p:nvGrpSpPr>
        <p:grpSpPr>
          <a:xfrm>
            <a:off x="0" y="3"/>
            <a:ext cx="6888963" cy="10019734"/>
            <a:chOff x="0" y="3"/>
            <a:chExt cx="6888963" cy="10019734"/>
          </a:xfrm>
        </p:grpSpPr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42E6F398-C6BB-B887-3E3D-F61595999780}"/>
                </a:ext>
              </a:extLst>
            </p:cNvPr>
            <p:cNvGrpSpPr/>
            <p:nvPr/>
          </p:nvGrpSpPr>
          <p:grpSpPr>
            <a:xfrm>
              <a:off x="0" y="3"/>
              <a:ext cx="6888963" cy="10019734"/>
              <a:chOff x="0" y="3"/>
              <a:chExt cx="6888963" cy="10019734"/>
            </a:xfrm>
          </p:grpSpPr>
          <p:pic>
            <p:nvPicPr>
              <p:cNvPr id="4" name="Picture 3" descr="A picture containing food, plate, vegetable, cloth&#10;&#10;Description automatically generated">
                <a:extLst>
                  <a:ext uri="{FF2B5EF4-FFF2-40B4-BE49-F238E27FC236}">
                    <a16:creationId xmlns:a16="http://schemas.microsoft.com/office/drawing/2014/main" id="{70AADAEB-D2FE-A9D9-804D-E67825D09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9" t="-413" r="3762" b="62"/>
              <a:stretch/>
            </p:blipFill>
            <p:spPr>
              <a:xfrm rot="5400000">
                <a:off x="-1505032" y="1512008"/>
                <a:ext cx="9905999" cy="6881990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246276" y="3239493"/>
                <a:ext cx="4427373" cy="3348759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4569" y="3814560"/>
                <a:ext cx="4167155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solidFill>
                      <a:srgbClr val="91B512"/>
                    </a:soli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32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Eat plenty of whole grains, pulses, vegetables and fruits </a:t>
                </a:r>
                <a:endParaRPr lang="en-GB" sz="60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F8E8331-1907-4253-9301-20ED11447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0" name="Freeform 74">
                <a:extLst>
                  <a:ext uri="{FF2B5EF4-FFF2-40B4-BE49-F238E27FC236}">
                    <a16:creationId xmlns:a16="http://schemas.microsoft.com/office/drawing/2014/main" id="{37D52375-E0D3-47D4-B1A5-F8E64AD30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16EAC16-08BE-E1B4-6D9F-EBD92D8E3CD9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A70CAE8A-5392-A607-5054-D0077DDE6318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796E468-530A-FFE7-ACDA-15C6BE714EA8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85BF07C-4A65-1D61-A855-2C414A498A4B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69" name="Ovaal 41">
                  <a:extLst>
                    <a:ext uri="{FF2B5EF4-FFF2-40B4-BE49-F238E27FC236}">
                      <a16:creationId xmlns:a16="http://schemas.microsoft.com/office/drawing/2014/main" id="{C427195C-A685-3CA0-CF86-61EF5AB613CB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TextBox 7">
                  <a:extLst>
                    <a:ext uri="{FF2B5EF4-FFF2-40B4-BE49-F238E27FC236}">
                      <a16:creationId xmlns:a16="http://schemas.microsoft.com/office/drawing/2014/main" id="{C4DD122A-9DAC-B2BA-D8E7-DF8B2F0446A6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A2B8F02D-221F-8E83-9349-6C02915EF7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45CFB6-DB15-4218-DD51-9215D0778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4" name="Group 1">
                <a:extLst>
                  <a:ext uri="{FF2B5EF4-FFF2-40B4-BE49-F238E27FC236}">
                    <a16:creationId xmlns:a16="http://schemas.microsoft.com/office/drawing/2014/main" id="{6BFD761F-F0A2-79AF-9E4E-4B02550AEA86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15" name="Group 4">
                  <a:extLst>
                    <a:ext uri="{FF2B5EF4-FFF2-40B4-BE49-F238E27FC236}">
                      <a16:creationId xmlns:a16="http://schemas.microsoft.com/office/drawing/2014/main" id="{8DC11A98-1211-0E33-C242-6EFFE337E40C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17" name="Rectangle 6">
                    <a:extLst>
                      <a:ext uri="{FF2B5EF4-FFF2-40B4-BE49-F238E27FC236}">
                        <a16:creationId xmlns:a16="http://schemas.microsoft.com/office/drawing/2014/main" id="{BC55130B-1A6F-0083-AB80-BC4BFD445324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TextBox 7">
                    <a:extLst>
                      <a:ext uri="{FF2B5EF4-FFF2-40B4-BE49-F238E27FC236}">
                        <a16:creationId xmlns:a16="http://schemas.microsoft.com/office/drawing/2014/main" id="{A154CAA6-8BF2-2B76-5A61-2B20971A3168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1" name="Group 8">
                    <a:extLst>
                      <a:ext uri="{FF2B5EF4-FFF2-40B4-BE49-F238E27FC236}">
                        <a16:creationId xmlns:a16="http://schemas.microsoft.com/office/drawing/2014/main" id="{63FA0349-600F-1803-F62F-6991346524F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22" name="Ovaal 2">
                      <a:extLst>
                        <a:ext uri="{FF2B5EF4-FFF2-40B4-BE49-F238E27FC236}">
                          <a16:creationId xmlns:a16="http://schemas.microsoft.com/office/drawing/2014/main" id="{B30E68F6-CDE2-0C74-9D8D-7E39F3041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23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C881443C-EC5D-D4EF-0856-401B01A158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16" name="Graphic 5">
                  <a:extLst>
                    <a:ext uri="{FF2B5EF4-FFF2-40B4-BE49-F238E27FC236}">
                      <a16:creationId xmlns:a16="http://schemas.microsoft.com/office/drawing/2014/main" id="{6FE06D78-D21B-BEC9-6B65-636D4ABD0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B03D0B-310F-DD29-D567-F175413C4C00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123E091B-8385-172D-F211-C4D1EB1D97E6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1EEA8155-0A35-D0BF-3D60-78ED1F8E2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ABD25-0C2A-DCF7-C8A6-4F5F1BCAC1B5}"/>
              </a:ext>
            </a:extLst>
          </p:cNvPr>
          <p:cNvGrpSpPr/>
          <p:nvPr/>
        </p:nvGrpSpPr>
        <p:grpSpPr>
          <a:xfrm>
            <a:off x="0" y="0"/>
            <a:ext cx="6887890" cy="10019737"/>
            <a:chOff x="0" y="0"/>
            <a:chExt cx="6887890" cy="10019737"/>
          </a:xfrm>
        </p:grpSpPr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52667D0F-3C8B-0A7A-8A0F-6E97945DE919}"/>
                </a:ext>
              </a:extLst>
            </p:cNvPr>
            <p:cNvGrpSpPr/>
            <p:nvPr/>
          </p:nvGrpSpPr>
          <p:grpSpPr>
            <a:xfrm>
              <a:off x="0" y="0"/>
              <a:ext cx="6887890" cy="10019737"/>
              <a:chOff x="0" y="0"/>
              <a:chExt cx="6887890" cy="100197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EDDF93F-19AD-A657-C8B6-856173326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90" t="27859" b="1760"/>
              <a:stretch/>
            </p:blipFill>
            <p:spPr>
              <a:xfrm>
                <a:off x="0" y="0"/>
                <a:ext cx="6863202" cy="9906000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510024" y="4181422"/>
                <a:ext cx="5802243" cy="2646978"/>
              </a:xfrm>
              <a:prstGeom prst="roundRect">
                <a:avLst/>
              </a:prstGeom>
              <a:solidFill>
                <a:schemeClr val="bg1">
                  <a:alpha val="57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610" y="4320120"/>
                <a:ext cx="6402706" cy="1237878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gradFill>
                      <a:gsLst>
                        <a:gs pos="0">
                          <a:srgbClr val="F6F8FC"/>
                        </a:gs>
                        <a:gs pos="74000">
                          <a:srgbClr val="ABC0E4"/>
                        </a:gs>
                        <a:gs pos="83000">
                          <a:srgbClr val="ABC0E4"/>
                        </a:gs>
                        <a:gs pos="100000">
                          <a:srgbClr val="C7D5ED"/>
                        </a:gs>
                      </a:gsLst>
                      <a:lin ang="5400000" scaled="0"/>
                    </a:gra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Limit high-calorie foods </a:t>
                </a:r>
                <a:b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(foods high in sugar or fat) </a:t>
                </a:r>
                <a:b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and avoid sugary drinks</a:t>
                </a:r>
                <a:endParaRPr lang="en-GB" sz="48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5A69AA1B-E961-5018-6309-6CA32B239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" name="Freeform 74">
                <a:extLst>
                  <a:ext uri="{FF2B5EF4-FFF2-40B4-BE49-F238E27FC236}">
                    <a16:creationId xmlns:a16="http://schemas.microsoft.com/office/drawing/2014/main" id="{758B7A70-46AD-2E7D-6460-829755282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F4F26C1-66AA-E8D9-9C0D-9F06A67F2C62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B05C15B-D83F-1A2E-A485-94E0CFD56D3C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B43AA91-2480-E117-7415-01A2C5830EC3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698D4AA-3725-BB5C-E26F-A761BD96D5F8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18" name="Ovaal 41">
                  <a:extLst>
                    <a:ext uri="{FF2B5EF4-FFF2-40B4-BE49-F238E27FC236}">
                      <a16:creationId xmlns:a16="http://schemas.microsoft.com/office/drawing/2014/main" id="{78F9B10F-CC5E-D5BC-EB60-3EC8EC20FD18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7">
                  <a:extLst>
                    <a:ext uri="{FF2B5EF4-FFF2-40B4-BE49-F238E27FC236}">
                      <a16:creationId xmlns:a16="http://schemas.microsoft.com/office/drawing/2014/main" id="{AC6EBD47-C400-9268-DE6D-85D4F185E16A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864F5769-D462-BFA1-5127-5A7BE2B79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83181D6-81C6-7039-456F-394F10BD71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9" name="Group 1">
                <a:extLst>
                  <a:ext uri="{FF2B5EF4-FFF2-40B4-BE49-F238E27FC236}">
                    <a16:creationId xmlns:a16="http://schemas.microsoft.com/office/drawing/2014/main" id="{26BB15DB-5353-FC3F-BFED-25A2E172B075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20" name="Group 4">
                  <a:extLst>
                    <a:ext uri="{FF2B5EF4-FFF2-40B4-BE49-F238E27FC236}">
                      <a16:creationId xmlns:a16="http://schemas.microsoft.com/office/drawing/2014/main" id="{1CE9CEFD-6725-703A-2F18-C7775D59BEF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7" name="Rectangle 6">
                    <a:extLst>
                      <a:ext uri="{FF2B5EF4-FFF2-40B4-BE49-F238E27FC236}">
                        <a16:creationId xmlns:a16="http://schemas.microsoft.com/office/drawing/2014/main" id="{DC4599D5-3152-C841-FDAF-8AF808518722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TextBox 7">
                    <a:extLst>
                      <a:ext uri="{FF2B5EF4-FFF2-40B4-BE49-F238E27FC236}">
                        <a16:creationId xmlns:a16="http://schemas.microsoft.com/office/drawing/2014/main" id="{E9CA2E5F-2D75-B920-AC64-BC580949B898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9" name="Group 8">
                    <a:extLst>
                      <a:ext uri="{FF2B5EF4-FFF2-40B4-BE49-F238E27FC236}">
                        <a16:creationId xmlns:a16="http://schemas.microsoft.com/office/drawing/2014/main" id="{52FA4557-09FD-0362-8295-7BF1B8CBDC8F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0" name="Ovaal 2">
                      <a:extLst>
                        <a:ext uri="{FF2B5EF4-FFF2-40B4-BE49-F238E27FC236}">
                          <a16:creationId xmlns:a16="http://schemas.microsoft.com/office/drawing/2014/main" id="{EC1F8740-81E7-F51F-33E8-CC05A8A97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1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0D755F8A-9ED9-2F65-ADA5-F27C360AC3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1" name="Graphic 5">
                  <a:extLst>
                    <a:ext uri="{FF2B5EF4-FFF2-40B4-BE49-F238E27FC236}">
                      <a16:creationId xmlns:a16="http://schemas.microsoft.com/office/drawing/2014/main" id="{0E80BF70-9B3A-D170-7179-A09ECF96BF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3B25A14-D1A4-5905-3CE8-DA175CBD26C6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9" name="Ovaal 2">
                <a:extLst>
                  <a:ext uri="{FF2B5EF4-FFF2-40B4-BE49-F238E27FC236}">
                    <a16:creationId xmlns:a16="http://schemas.microsoft.com/office/drawing/2014/main" id="{D72E7F37-D2BD-1C1C-BB31-2E96B27C0A7F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4343CAA2-AD30-D052-BF38-04DABBFC0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0E36E14-43A5-0288-62C5-D2AB7B78A074}"/>
              </a:ext>
            </a:extLst>
          </p:cNvPr>
          <p:cNvGrpSpPr/>
          <p:nvPr/>
        </p:nvGrpSpPr>
        <p:grpSpPr>
          <a:xfrm>
            <a:off x="-1" y="0"/>
            <a:ext cx="6887891" cy="10019737"/>
            <a:chOff x="-1" y="0"/>
            <a:chExt cx="6887891" cy="10019737"/>
          </a:xfrm>
        </p:grpSpPr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02912DC3-1298-3958-20B0-2D6B36633E6A}"/>
                </a:ext>
              </a:extLst>
            </p:cNvPr>
            <p:cNvGrpSpPr/>
            <p:nvPr/>
          </p:nvGrpSpPr>
          <p:grpSpPr>
            <a:xfrm>
              <a:off x="-1" y="0"/>
              <a:ext cx="6887891" cy="10019737"/>
              <a:chOff x="-1" y="0"/>
              <a:chExt cx="6887891" cy="10019737"/>
            </a:xfrm>
          </p:grpSpPr>
          <p:pic>
            <p:nvPicPr>
              <p:cNvPr id="4" name="Picture 3" descr="A picture containing fries, food, snack food, indoor&#10;&#10;Description automatically generated">
                <a:extLst>
                  <a:ext uri="{FF2B5EF4-FFF2-40B4-BE49-F238E27FC236}">
                    <a16:creationId xmlns:a16="http://schemas.microsoft.com/office/drawing/2014/main" id="{40F52DF6-A752-DDA5-1414-8EA47FB58E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26" t="318" r="18399" b="4511"/>
              <a:stretch/>
            </p:blipFill>
            <p:spPr>
              <a:xfrm>
                <a:off x="-1" y="0"/>
                <a:ext cx="6851027" cy="9906000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267249" y="3298515"/>
                <a:ext cx="5020181" cy="3118757"/>
              </a:xfrm>
              <a:prstGeom prst="roundRect">
                <a:avLst/>
              </a:prstGeom>
              <a:solidFill>
                <a:schemeClr val="bg1">
                  <a:alpha val="84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672" y="3760380"/>
                <a:ext cx="5020181" cy="1237878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gradFill>
                      <a:gsLst>
                        <a:gs pos="0">
                          <a:srgbClr val="F6F8FC"/>
                        </a:gs>
                        <a:gs pos="74000">
                          <a:srgbClr val="ABC0E4"/>
                        </a:gs>
                        <a:gs pos="83000">
                          <a:srgbClr val="ABC0E4"/>
                        </a:gs>
                        <a:gs pos="100000">
                          <a:srgbClr val="C7D5ED"/>
                        </a:gs>
                      </a:gsLst>
                      <a:lin ang="5400000" scaled="0"/>
                    </a:gra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Avoid processed meat; </a:t>
                </a:r>
                <a:b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limit red meat </a:t>
                </a:r>
                <a:b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36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and foods high in salt</a:t>
                </a:r>
                <a:endParaRPr lang="en-GB" sz="48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72">
                <a:extLst>
                  <a:ext uri="{FF2B5EF4-FFF2-40B4-BE49-F238E27FC236}">
                    <a16:creationId xmlns:a16="http://schemas.microsoft.com/office/drawing/2014/main" id="{E579DCE4-6DC1-63CA-EAE2-3A3096D8E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" name="Freeform 74">
                <a:extLst>
                  <a:ext uri="{FF2B5EF4-FFF2-40B4-BE49-F238E27FC236}">
                    <a16:creationId xmlns:a16="http://schemas.microsoft.com/office/drawing/2014/main" id="{3F20CB2C-AB15-F155-04BA-0CE69EE7A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BC5154B-85F4-B2FD-9667-DCC1F3743D0A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BF7A467-576E-2A7D-F047-13D594A1166D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03827CB-A4D1-6EE4-4C07-A13FD1936F22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C8150F4-A629-D71A-A24A-C2CF54268FEE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18" name="Ovaal 41">
                  <a:extLst>
                    <a:ext uri="{FF2B5EF4-FFF2-40B4-BE49-F238E27FC236}">
                      <a16:creationId xmlns:a16="http://schemas.microsoft.com/office/drawing/2014/main" id="{66988BAD-D05C-44FC-52D5-9B1834F46822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7">
                  <a:extLst>
                    <a:ext uri="{FF2B5EF4-FFF2-40B4-BE49-F238E27FC236}">
                      <a16:creationId xmlns:a16="http://schemas.microsoft.com/office/drawing/2014/main" id="{DE340C8A-3101-F57D-0D5E-307F23894EE9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BD57C314-D388-0CCF-51E3-D1B2D2B8D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4B8CA6-B06A-D51A-CCFF-86B704460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9" name="Group 1">
                <a:extLst>
                  <a:ext uri="{FF2B5EF4-FFF2-40B4-BE49-F238E27FC236}">
                    <a16:creationId xmlns:a16="http://schemas.microsoft.com/office/drawing/2014/main" id="{3351FC09-EC5F-9E5E-2820-0928BDDF9B67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20" name="Group 4">
                  <a:extLst>
                    <a:ext uri="{FF2B5EF4-FFF2-40B4-BE49-F238E27FC236}">
                      <a16:creationId xmlns:a16="http://schemas.microsoft.com/office/drawing/2014/main" id="{5E2AFAD7-6946-E822-5A83-07ED69D60639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7" name="Rectangle 6">
                    <a:extLst>
                      <a:ext uri="{FF2B5EF4-FFF2-40B4-BE49-F238E27FC236}">
                        <a16:creationId xmlns:a16="http://schemas.microsoft.com/office/drawing/2014/main" id="{E20469B3-E1CE-1C3D-CBD5-5ECF7AC9207D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TextBox 7">
                    <a:extLst>
                      <a:ext uri="{FF2B5EF4-FFF2-40B4-BE49-F238E27FC236}">
                        <a16:creationId xmlns:a16="http://schemas.microsoft.com/office/drawing/2014/main" id="{A3C2E7E8-93DA-7E2E-100C-B061DE74F64E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9" name="Group 8">
                    <a:extLst>
                      <a:ext uri="{FF2B5EF4-FFF2-40B4-BE49-F238E27FC236}">
                        <a16:creationId xmlns:a16="http://schemas.microsoft.com/office/drawing/2014/main" id="{081B2162-C5F4-C421-0AFC-E5FDFD0975DC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0" name="Ovaal 2">
                      <a:extLst>
                        <a:ext uri="{FF2B5EF4-FFF2-40B4-BE49-F238E27FC236}">
                          <a16:creationId xmlns:a16="http://schemas.microsoft.com/office/drawing/2014/main" id="{B8363A24-CAB4-165E-8190-61345BB426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1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E5500E8F-689A-A60E-A507-6CD9D12F5E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1" name="Graphic 5">
                  <a:extLst>
                    <a:ext uri="{FF2B5EF4-FFF2-40B4-BE49-F238E27FC236}">
                      <a16:creationId xmlns:a16="http://schemas.microsoft.com/office/drawing/2014/main" id="{2FC7D366-333D-CB0E-7748-F0D133F673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377AFF-2FBC-43C4-0F93-734B7BF003BA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9" name="Ovaal 2">
                <a:extLst>
                  <a:ext uri="{FF2B5EF4-FFF2-40B4-BE49-F238E27FC236}">
                    <a16:creationId xmlns:a16="http://schemas.microsoft.com/office/drawing/2014/main" id="{5F3BF1DA-45DF-CAA3-EFEB-D6D8BFBC28A4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11CD791B-072D-166B-3950-F50EA271E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0011F75-4034-C2A0-4992-E6863EC1400B}"/>
              </a:ext>
            </a:extLst>
          </p:cNvPr>
          <p:cNvGrpSpPr/>
          <p:nvPr/>
        </p:nvGrpSpPr>
        <p:grpSpPr>
          <a:xfrm>
            <a:off x="-6973" y="0"/>
            <a:ext cx="6894863" cy="10019737"/>
            <a:chOff x="-6973" y="0"/>
            <a:chExt cx="6894863" cy="10019737"/>
          </a:xfrm>
        </p:grpSpPr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242941DD-08A5-2982-0036-0D9E6CB23A5C}"/>
                </a:ext>
              </a:extLst>
            </p:cNvPr>
            <p:cNvGrpSpPr/>
            <p:nvPr/>
          </p:nvGrpSpPr>
          <p:grpSpPr>
            <a:xfrm>
              <a:off x="-6973" y="0"/>
              <a:ext cx="6894863" cy="10019737"/>
              <a:chOff x="-6973" y="0"/>
              <a:chExt cx="6894863" cy="10019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1ECE078-B670-0B3B-BC00-8A66FF089FAB}"/>
                  </a:ext>
                </a:extLst>
              </p:cNvPr>
              <p:cNvGrpSpPr/>
              <p:nvPr/>
            </p:nvGrpSpPr>
            <p:grpSpPr>
              <a:xfrm>
                <a:off x="-6973" y="0"/>
                <a:ext cx="6864972" cy="9930177"/>
                <a:chOff x="-6973" y="0"/>
                <a:chExt cx="6864972" cy="9930177"/>
              </a:xfrm>
            </p:grpSpPr>
            <p:pic>
              <p:nvPicPr>
                <p:cNvPr id="7" name="Picture 6" descr="A hand holding a pineapple&#10;&#10;Description automatically generated">
                  <a:extLst>
                    <a:ext uri="{FF2B5EF4-FFF2-40B4-BE49-F238E27FC236}">
                      <a16:creationId xmlns:a16="http://schemas.microsoft.com/office/drawing/2014/main" id="{3AF75785-771E-9E56-5799-5A028078A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489" r="23416" b="1379"/>
                <a:stretch/>
              </p:blipFill>
              <p:spPr>
                <a:xfrm>
                  <a:off x="-6973" y="0"/>
                  <a:ext cx="3434394" cy="993017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B338401-92E3-3C27-67DB-862F16BEB3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172" r="17522" b="6736"/>
                <a:stretch/>
              </p:blipFill>
              <p:spPr>
                <a:xfrm flipH="1">
                  <a:off x="3428998" y="1"/>
                  <a:ext cx="3429001" cy="9930176"/>
                </a:xfrm>
                <a:prstGeom prst="rect">
                  <a:avLst/>
                </a:prstGeom>
              </p:spPr>
            </p:pic>
          </p:grp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970650" y="6476681"/>
                <a:ext cx="4876990" cy="2130266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063" y="631918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solidFill>
                      <a:srgbClr val="91B512"/>
                    </a:soli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WordVisi_MSFontService"/>
                  </a:rPr>
                  <a:t>A healthy diet </a:t>
                </a:r>
                <a:br>
                  <a:rPr lang="en-GB" sz="4000" b="1" i="0" dirty="0">
                    <a:solidFill>
                      <a:srgbClr val="91B512"/>
                    </a:solidFill>
                    <a:effectLst/>
                    <a:latin typeface="WordVisi_MSFontService"/>
                  </a:rPr>
                </a:b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WordVisi_MSFontService"/>
                  </a:rPr>
                  <a:t>can reduce </a:t>
                </a:r>
                <a:br>
                  <a:rPr lang="en-GB" sz="4000" b="1" i="0" dirty="0">
                    <a:solidFill>
                      <a:srgbClr val="91B512"/>
                    </a:solidFill>
                    <a:effectLst/>
                    <a:latin typeface="WordVisi_MSFontService"/>
                  </a:rPr>
                </a:b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WordVisi_MSFontService"/>
                  </a:rPr>
                  <a:t>the risk for cancer</a:t>
                </a:r>
                <a:endParaRPr lang="en-US" sz="40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941005B8-86E4-E624-BFC2-DFAFA202C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" name="Freeform 74">
                <a:extLst>
                  <a:ext uri="{FF2B5EF4-FFF2-40B4-BE49-F238E27FC236}">
                    <a16:creationId xmlns:a16="http://schemas.microsoft.com/office/drawing/2014/main" id="{4556D23B-93B3-3A0A-1406-46DC7EBBB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ABF65D3-C598-C63B-5BFF-D11DC5AA98E2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4DED63F-BEAD-3DFE-8D68-8EB7DBCE9DED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9DE9EA6-C487-86BA-DE35-822356A013AF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38241AD-413F-D542-7C2D-EA760AD8CD5C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23" name="Ovaal 41">
                  <a:extLst>
                    <a:ext uri="{FF2B5EF4-FFF2-40B4-BE49-F238E27FC236}">
                      <a16:creationId xmlns:a16="http://schemas.microsoft.com/office/drawing/2014/main" id="{047BE93A-3226-70FC-41B2-4A5DD1EBC42C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7">
                  <a:extLst>
                    <a:ext uri="{FF2B5EF4-FFF2-40B4-BE49-F238E27FC236}">
                      <a16:creationId xmlns:a16="http://schemas.microsoft.com/office/drawing/2014/main" id="{BDD0A2E3-F089-8CA7-4C72-67A263AE276F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F3F0D398-9FDE-7A5E-23EA-7CBCEF403D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10F069-E2EA-9E96-8DBE-018BE68F13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37" name="Group 1">
                <a:extLst>
                  <a:ext uri="{FF2B5EF4-FFF2-40B4-BE49-F238E27FC236}">
                    <a16:creationId xmlns:a16="http://schemas.microsoft.com/office/drawing/2014/main" id="{3B8B6732-F567-00FC-4BC5-A7FD1DC8EDC0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38" name="Group 4">
                  <a:extLst>
                    <a:ext uri="{FF2B5EF4-FFF2-40B4-BE49-F238E27FC236}">
                      <a16:creationId xmlns:a16="http://schemas.microsoft.com/office/drawing/2014/main" id="{24C258D9-2195-7DD2-BC4A-8EC3600144C1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40" name="Rectangle 6">
                    <a:extLst>
                      <a:ext uri="{FF2B5EF4-FFF2-40B4-BE49-F238E27FC236}">
                        <a16:creationId xmlns:a16="http://schemas.microsoft.com/office/drawing/2014/main" id="{07880A4F-F3EA-3BF3-6E0C-73F0DDDF482E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7">
                    <a:extLst>
                      <a:ext uri="{FF2B5EF4-FFF2-40B4-BE49-F238E27FC236}">
                        <a16:creationId xmlns:a16="http://schemas.microsoft.com/office/drawing/2014/main" id="{10F0AAA0-B827-92ED-FEBC-613DD2829AE8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42" name="Group 8">
                    <a:extLst>
                      <a:ext uri="{FF2B5EF4-FFF2-40B4-BE49-F238E27FC236}">
                        <a16:creationId xmlns:a16="http://schemas.microsoft.com/office/drawing/2014/main" id="{00D56433-98A3-65EC-09D1-0C2668C11D02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43" name="Ovaal 2">
                      <a:extLst>
                        <a:ext uri="{FF2B5EF4-FFF2-40B4-BE49-F238E27FC236}">
                          <a16:creationId xmlns:a16="http://schemas.microsoft.com/office/drawing/2014/main" id="{AFBBA696-362A-A5F4-FCF7-BAEDBDC131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44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D941E502-6FFA-1FF5-27B5-2E3D6B3ADF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39" name="Graphic 5">
                  <a:extLst>
                    <a:ext uri="{FF2B5EF4-FFF2-40B4-BE49-F238E27FC236}">
                      <a16:creationId xmlns:a16="http://schemas.microsoft.com/office/drawing/2014/main" id="{FF9E0C90-E79F-03B2-76C0-DD1DC7915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F47058-3F63-B2EA-8E95-4920E65E8FE4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9" name="Ovaal 2">
                <a:extLst>
                  <a:ext uri="{FF2B5EF4-FFF2-40B4-BE49-F238E27FC236}">
                    <a16:creationId xmlns:a16="http://schemas.microsoft.com/office/drawing/2014/main" id="{07B4A146-9E55-75E7-4E1F-62A29C999A93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397548-881C-C087-B105-C5EFBB119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E34D91E-EDAA-6941-267A-E07CEC2BA931}"/>
              </a:ext>
            </a:extLst>
          </p:cNvPr>
          <p:cNvGrpSpPr/>
          <p:nvPr/>
        </p:nvGrpSpPr>
        <p:grpSpPr>
          <a:xfrm>
            <a:off x="-6973" y="0"/>
            <a:ext cx="6894863" cy="10019737"/>
            <a:chOff x="-6973" y="0"/>
            <a:chExt cx="6894863" cy="10019737"/>
          </a:xfrm>
        </p:grpSpPr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58FD208C-7FC7-853D-2F43-2A0F7ADC1C4A}"/>
                </a:ext>
              </a:extLst>
            </p:cNvPr>
            <p:cNvGrpSpPr/>
            <p:nvPr/>
          </p:nvGrpSpPr>
          <p:grpSpPr>
            <a:xfrm>
              <a:off x="-6973" y="0"/>
              <a:ext cx="6894863" cy="10019737"/>
              <a:chOff x="-6973" y="0"/>
              <a:chExt cx="6894863" cy="10019737"/>
            </a:xfrm>
          </p:grpSpPr>
          <p:pic>
            <p:nvPicPr>
              <p:cNvPr id="5" name="Picture 4" descr="A bowl of food&#10;&#10;Description automatically generated with medium confidence">
                <a:extLst>
                  <a:ext uri="{FF2B5EF4-FFF2-40B4-BE49-F238E27FC236}">
                    <a16:creationId xmlns:a16="http://schemas.microsoft.com/office/drawing/2014/main" id="{AD6353F1-B152-6FC4-7E36-4140EA543D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49" t="18348" r="16012" b="30285"/>
              <a:stretch/>
            </p:blipFill>
            <p:spPr>
              <a:xfrm>
                <a:off x="-6973" y="0"/>
                <a:ext cx="6858000" cy="9930176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651069" y="3600396"/>
                <a:ext cx="5617788" cy="3642519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02" y="356528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gradFill>
                      <a:gsLst>
                        <a:gs pos="0">
                          <a:srgbClr val="F6F8FC"/>
                        </a:gs>
                        <a:gs pos="74000">
                          <a:srgbClr val="ABC0E4"/>
                        </a:gs>
                        <a:gs pos="83000">
                          <a:srgbClr val="ABC0E4"/>
                        </a:gs>
                        <a:gs pos="100000">
                          <a:srgbClr val="C7D5ED"/>
                        </a:gs>
                      </a:gsLst>
                      <a:lin ang="5400000" scaled="0"/>
                    </a:gra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Healthy food </a:t>
                </a:r>
                <a:b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doesn’t have to be expensive, </a:t>
                </a:r>
                <a:b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time-consuming </a:t>
                </a:r>
                <a:b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or complicated to cook </a:t>
                </a:r>
                <a:endParaRPr lang="en-US" sz="72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4C78A10C-BE35-04C4-11B2-58672D52E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" name="Freeform 74">
                <a:extLst>
                  <a:ext uri="{FF2B5EF4-FFF2-40B4-BE49-F238E27FC236}">
                    <a16:creationId xmlns:a16="http://schemas.microsoft.com/office/drawing/2014/main" id="{2A9BE3D0-1213-62B0-A011-6E4A62F81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6C6BF84-44ED-E64E-5E35-009EDE9A5906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74ABDC9-CC76-A0BD-DCAD-6A0613A4FB34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E7802E1-3672-E6BD-108C-D733C7272359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5B84A62-17B2-ABB9-117C-53EFBAC93405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18" name="Ovaal 41">
                  <a:extLst>
                    <a:ext uri="{FF2B5EF4-FFF2-40B4-BE49-F238E27FC236}">
                      <a16:creationId xmlns:a16="http://schemas.microsoft.com/office/drawing/2014/main" id="{4963385C-21D4-B497-F077-285D169D50B4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7">
                  <a:extLst>
                    <a:ext uri="{FF2B5EF4-FFF2-40B4-BE49-F238E27FC236}">
                      <a16:creationId xmlns:a16="http://schemas.microsoft.com/office/drawing/2014/main" id="{3B64645A-3B7F-C044-A676-F39A70FDDCE2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33B6751E-2A03-DD7F-0178-5859681FD4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FBB9561-6856-A8F9-89F8-B35F6EF952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0" name="Group 1">
                <a:extLst>
                  <a:ext uri="{FF2B5EF4-FFF2-40B4-BE49-F238E27FC236}">
                    <a16:creationId xmlns:a16="http://schemas.microsoft.com/office/drawing/2014/main" id="{C48F7C6A-9A6E-DBBD-510C-EC4103B51094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21" name="Group 4">
                  <a:extLst>
                    <a:ext uri="{FF2B5EF4-FFF2-40B4-BE49-F238E27FC236}">
                      <a16:creationId xmlns:a16="http://schemas.microsoft.com/office/drawing/2014/main" id="{74E6D399-8219-D7B8-48FE-E7DE971B9904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7" name="Rectangle 6">
                    <a:extLst>
                      <a:ext uri="{FF2B5EF4-FFF2-40B4-BE49-F238E27FC236}">
                        <a16:creationId xmlns:a16="http://schemas.microsoft.com/office/drawing/2014/main" id="{9928C391-1119-863B-DC16-950B855597E9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TextBox 7">
                    <a:extLst>
                      <a:ext uri="{FF2B5EF4-FFF2-40B4-BE49-F238E27FC236}">
                        <a16:creationId xmlns:a16="http://schemas.microsoft.com/office/drawing/2014/main" id="{B51D46EB-ABFA-D339-14A6-57B1E831040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0" name="Group 8">
                    <a:extLst>
                      <a:ext uri="{FF2B5EF4-FFF2-40B4-BE49-F238E27FC236}">
                        <a16:creationId xmlns:a16="http://schemas.microsoft.com/office/drawing/2014/main" id="{BBC92AD6-33F4-631E-E35D-0B3801AB9B59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1" name="Ovaal 2">
                      <a:extLst>
                        <a:ext uri="{FF2B5EF4-FFF2-40B4-BE49-F238E27FC236}">
                          <a16:creationId xmlns:a16="http://schemas.microsoft.com/office/drawing/2014/main" id="{D79222B2-46F8-FD2F-53F6-9115229F9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2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998359C-7D76-A98E-E517-7F37FD152F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6" name="Graphic 5">
                  <a:extLst>
                    <a:ext uri="{FF2B5EF4-FFF2-40B4-BE49-F238E27FC236}">
                      <a16:creationId xmlns:a16="http://schemas.microsoft.com/office/drawing/2014/main" id="{F31F75E6-9712-12DC-F720-B4F0BEB72A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810567-A02E-F30F-1051-9B06FF99C2EC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9" name="Ovaal 2">
                <a:extLst>
                  <a:ext uri="{FF2B5EF4-FFF2-40B4-BE49-F238E27FC236}">
                    <a16:creationId xmlns:a16="http://schemas.microsoft.com/office/drawing/2014/main" id="{B2A19D49-6ABB-727F-66BB-8A8803DEE20C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57D8A57D-D1EB-E213-9D19-78E2F741F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>
            <a:extLst>
              <a:ext uri="{FF2B5EF4-FFF2-40B4-BE49-F238E27FC236}">
                <a16:creationId xmlns:a16="http://schemas.microsoft.com/office/drawing/2014/main" id="{E88140A5-AF0A-2ABD-E763-76E6F7747B6C}"/>
              </a:ext>
            </a:extLst>
          </p:cNvPr>
          <p:cNvGrpSpPr/>
          <p:nvPr/>
        </p:nvGrpSpPr>
        <p:grpSpPr>
          <a:xfrm>
            <a:off x="0" y="153870"/>
            <a:ext cx="6887890" cy="9865867"/>
            <a:chOff x="0" y="153870"/>
            <a:chExt cx="6887890" cy="986586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3E38A4E-4419-A506-008E-3E252AB12E56}"/>
                </a:ext>
              </a:extLst>
            </p:cNvPr>
            <p:cNvGrpSpPr/>
            <p:nvPr/>
          </p:nvGrpSpPr>
          <p:grpSpPr>
            <a:xfrm>
              <a:off x="132258" y="4555419"/>
              <a:ext cx="6586415" cy="1708298"/>
              <a:chOff x="132258" y="4555419"/>
              <a:chExt cx="6586415" cy="1708298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0DF9685-ED49-FC94-420B-5FAD5741CB34}"/>
                  </a:ext>
                </a:extLst>
              </p:cNvPr>
              <p:cNvSpPr txBox="1"/>
              <p:nvPr/>
            </p:nvSpPr>
            <p:spPr>
              <a:xfrm>
                <a:off x="132258" y="4639869"/>
                <a:ext cx="658641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healthcare professionals</a:t>
                </a:r>
                <a:endPara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36AEC50C-712F-FEF2-80EF-0C08C05A826A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HAVE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 HEALTHY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DIET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F1FB993E-24D6-12C3-1355-7A6EA640C307}"/>
                </a:ext>
              </a:extLst>
            </p:cNvPr>
            <p:cNvGrpSpPr/>
            <p:nvPr/>
          </p:nvGrpSpPr>
          <p:grpSpPr>
            <a:xfrm>
              <a:off x="0" y="9109973"/>
              <a:ext cx="6887890" cy="909764"/>
              <a:chOff x="-4101" y="9133194"/>
              <a:chExt cx="6879926" cy="909764"/>
            </a:xfrm>
          </p:grpSpPr>
          <p:grpSp>
            <p:nvGrpSpPr>
              <p:cNvPr id="20" name="Group 4">
                <a:extLst>
                  <a:ext uri="{FF2B5EF4-FFF2-40B4-BE49-F238E27FC236}">
                    <a16:creationId xmlns:a16="http://schemas.microsoft.com/office/drawing/2014/main" id="{D1670FB4-F5B2-1595-134C-79F5AAF1125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23" name="Rectangle 6">
                  <a:extLst>
                    <a:ext uri="{FF2B5EF4-FFF2-40B4-BE49-F238E27FC236}">
                      <a16:creationId xmlns:a16="http://schemas.microsoft.com/office/drawing/2014/main" id="{16B144FF-231D-9595-5E25-47F8D87C09D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TextBox 7">
                  <a:extLst>
                    <a:ext uri="{FF2B5EF4-FFF2-40B4-BE49-F238E27FC236}">
                      <a16:creationId xmlns:a16="http://schemas.microsoft.com/office/drawing/2014/main" id="{10D5E242-DA06-20DA-E7BF-BA5DBA80CB2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5" name="Group 8">
                  <a:extLst>
                    <a:ext uri="{FF2B5EF4-FFF2-40B4-BE49-F238E27FC236}">
                      <a16:creationId xmlns:a16="http://schemas.microsoft.com/office/drawing/2014/main" id="{D751EA65-D5D1-B55A-8A0F-FDD6F066B54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374D0C66-51DC-C349-D24B-9220A946379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7" name="Picture 1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056C55A-6E85-BBAB-BF5D-9169E3D9A5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5">
                <a:extLst>
                  <a:ext uri="{FF2B5EF4-FFF2-40B4-BE49-F238E27FC236}">
                    <a16:creationId xmlns:a16="http://schemas.microsoft.com/office/drawing/2014/main" id="{70EE890B-AF09-BDE6-DA51-10DCB5822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6909904-CE93-E3ED-9E24-EAC8EFCEA08B}"/>
              </a:ext>
            </a:extLst>
          </p:cNvPr>
          <p:cNvGrpSpPr/>
          <p:nvPr/>
        </p:nvGrpSpPr>
        <p:grpSpPr>
          <a:xfrm>
            <a:off x="-1" y="0"/>
            <a:ext cx="6887891" cy="10019737"/>
            <a:chOff x="-1" y="0"/>
            <a:chExt cx="6887891" cy="10019737"/>
          </a:xfrm>
        </p:grpSpPr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25AF0874-7567-0E29-0C8E-88BE2737F34A}"/>
                </a:ext>
              </a:extLst>
            </p:cNvPr>
            <p:cNvGrpSpPr/>
            <p:nvPr/>
          </p:nvGrpSpPr>
          <p:grpSpPr>
            <a:xfrm>
              <a:off x="-1" y="0"/>
              <a:ext cx="6887891" cy="10019737"/>
              <a:chOff x="-1" y="0"/>
              <a:chExt cx="6887891" cy="10019737"/>
            </a:xfrm>
          </p:grpSpPr>
          <p:pic>
            <p:nvPicPr>
              <p:cNvPr id="4" name="Picture 3" descr="A picture containing person, indoor&#10;&#10;Description automatically generated">
                <a:extLst>
                  <a:ext uri="{FF2B5EF4-FFF2-40B4-BE49-F238E27FC236}">
                    <a16:creationId xmlns:a16="http://schemas.microsoft.com/office/drawing/2014/main" id="{3650E90E-3B1B-E5EF-5023-B685016942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66" r="30479" b="14639"/>
              <a:stretch/>
            </p:blipFill>
            <p:spPr>
              <a:xfrm>
                <a:off x="-1" y="0"/>
                <a:ext cx="6858001" cy="9906000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689579" y="3214898"/>
                <a:ext cx="5781491" cy="371753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8397" y="3429708"/>
                <a:ext cx="5751782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i="0" u="none" strike="noStrike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Ask, assess and advise </a:t>
                </a:r>
                <a: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​</a:t>
                </a:r>
                <a:b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u="none" strike="noStrike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your patients </a:t>
                </a:r>
                <a: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​</a:t>
                </a:r>
                <a:b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u="none" strike="noStrike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and their families </a:t>
                </a:r>
                <a: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​</a:t>
                </a:r>
                <a:b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u="none" strike="noStrike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about their </a:t>
                </a:r>
                <a: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​</a:t>
                </a:r>
                <a:b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u="none" strike="noStrike" dirty="0">
                    <a:solidFill>
                      <a:srgbClr val="91B512"/>
                    </a:solidFill>
                    <a:effectLst/>
                    <a:latin typeface="Calibri" panose="020F0502020204030204" pitchFamily="34" charset="0"/>
                  </a:rPr>
                  <a:t>diet and food intake </a:t>
                </a:r>
                <a:endParaRPr lang="en-GB" sz="24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72">
                <a:extLst>
                  <a:ext uri="{FF2B5EF4-FFF2-40B4-BE49-F238E27FC236}">
                    <a16:creationId xmlns:a16="http://schemas.microsoft.com/office/drawing/2014/main" id="{53998901-EBA9-538A-F5FB-21BD06BED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" name="Freeform 74">
                <a:extLst>
                  <a:ext uri="{FF2B5EF4-FFF2-40B4-BE49-F238E27FC236}">
                    <a16:creationId xmlns:a16="http://schemas.microsoft.com/office/drawing/2014/main" id="{CAD0F174-5BCC-75E0-DC71-BFE484D3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0AD339C-3027-02E6-C020-0E17C8A46AF7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D8C8E85-BA86-EDBF-EA95-D6F89D6170E2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B7CA4C4-2537-C097-3B0A-E778755AAC03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E4BF1FF-B8C9-BC32-8B94-2E2ED3420BEC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18" name="Ovaal 41">
                  <a:extLst>
                    <a:ext uri="{FF2B5EF4-FFF2-40B4-BE49-F238E27FC236}">
                      <a16:creationId xmlns:a16="http://schemas.microsoft.com/office/drawing/2014/main" id="{2E4740BA-7E7B-C2C1-6207-E6E879B3C5D5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7">
                  <a:extLst>
                    <a:ext uri="{FF2B5EF4-FFF2-40B4-BE49-F238E27FC236}">
                      <a16:creationId xmlns:a16="http://schemas.microsoft.com/office/drawing/2014/main" id="{9CD9F117-A71F-15C5-14B7-D88B56C77F0D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4DE1B05D-FACB-C99F-9B81-6D9F829266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2C31B3-5416-C9CC-AD5E-8E80A48EB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9" name="Group 1">
                <a:extLst>
                  <a:ext uri="{FF2B5EF4-FFF2-40B4-BE49-F238E27FC236}">
                    <a16:creationId xmlns:a16="http://schemas.microsoft.com/office/drawing/2014/main" id="{41873CED-204C-7460-8C52-E3F968A11489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20" name="Group 4">
                  <a:extLst>
                    <a:ext uri="{FF2B5EF4-FFF2-40B4-BE49-F238E27FC236}">
                      <a16:creationId xmlns:a16="http://schemas.microsoft.com/office/drawing/2014/main" id="{B824859A-0EA4-5E52-B46D-2A33B8B43D4C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6" name="Rectangle 6">
                    <a:extLst>
                      <a:ext uri="{FF2B5EF4-FFF2-40B4-BE49-F238E27FC236}">
                        <a16:creationId xmlns:a16="http://schemas.microsoft.com/office/drawing/2014/main" id="{F69B11E1-7F6C-65DF-525A-DC80654180E2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TextBox 7">
                    <a:extLst>
                      <a:ext uri="{FF2B5EF4-FFF2-40B4-BE49-F238E27FC236}">
                        <a16:creationId xmlns:a16="http://schemas.microsoft.com/office/drawing/2014/main" id="{4AEF4F02-E4E3-8B48-4175-E46BCA792732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8" name="Group 8">
                    <a:extLst>
                      <a:ext uri="{FF2B5EF4-FFF2-40B4-BE49-F238E27FC236}">
                        <a16:creationId xmlns:a16="http://schemas.microsoft.com/office/drawing/2014/main" id="{807E054E-5D84-B374-18FF-643024B07CD8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0" name="Ovaal 2">
                      <a:extLst>
                        <a:ext uri="{FF2B5EF4-FFF2-40B4-BE49-F238E27FC236}">
                          <a16:creationId xmlns:a16="http://schemas.microsoft.com/office/drawing/2014/main" id="{23827D29-0D78-5812-589C-DA49DF4E3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1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60FE897C-C797-FC77-DCA5-214CAFC53D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1" name="Graphic 5">
                  <a:extLst>
                    <a:ext uri="{FF2B5EF4-FFF2-40B4-BE49-F238E27FC236}">
                      <a16:creationId xmlns:a16="http://schemas.microsoft.com/office/drawing/2014/main" id="{30EB1A0E-6A28-5A5B-2929-4EE5C4CBA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DDF538-FF87-E765-5538-0B215D3D980A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9" name="Ovaal 2">
                <a:extLst>
                  <a:ext uri="{FF2B5EF4-FFF2-40B4-BE49-F238E27FC236}">
                    <a16:creationId xmlns:a16="http://schemas.microsoft.com/office/drawing/2014/main" id="{078E0E5C-211A-12E9-8457-EE3BD5F8F6F7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AEC8064A-585C-F8AC-860D-7C350A854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50F881-DA83-6E50-614D-567D722CAF0D}"/>
              </a:ext>
            </a:extLst>
          </p:cNvPr>
          <p:cNvGrpSpPr/>
          <p:nvPr/>
        </p:nvGrpSpPr>
        <p:grpSpPr>
          <a:xfrm>
            <a:off x="-6973" y="0"/>
            <a:ext cx="6894863" cy="10019737"/>
            <a:chOff x="-6973" y="0"/>
            <a:chExt cx="6894863" cy="10019737"/>
          </a:xfrm>
        </p:grpSpPr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25238C12-2B49-E80A-69B1-1AFED45BE6F9}"/>
                </a:ext>
              </a:extLst>
            </p:cNvPr>
            <p:cNvGrpSpPr/>
            <p:nvPr/>
          </p:nvGrpSpPr>
          <p:grpSpPr>
            <a:xfrm>
              <a:off x="-6973" y="0"/>
              <a:ext cx="6894863" cy="10019737"/>
              <a:chOff x="-6973" y="0"/>
              <a:chExt cx="6894863" cy="10019737"/>
            </a:xfrm>
          </p:grpSpPr>
          <p:pic>
            <p:nvPicPr>
              <p:cNvPr id="7" name="Picture 6" descr="A picture containing person, table, indoor&#10;&#10;Description automatically generated">
                <a:extLst>
                  <a:ext uri="{FF2B5EF4-FFF2-40B4-BE49-F238E27FC236}">
                    <a16:creationId xmlns:a16="http://schemas.microsoft.com/office/drawing/2014/main" id="{4AB19935-82AE-E520-15FE-E616A0698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01" t="17989" b="11412"/>
              <a:stretch/>
            </p:blipFill>
            <p:spPr>
              <a:xfrm>
                <a:off x="-6973" y="0"/>
                <a:ext cx="6864973" cy="9906000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719288" y="3032834"/>
                <a:ext cx="5781491" cy="4778552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02" y="3338109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Look after your own health and that </a:t>
                </a:r>
                <a:b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of your patients </a:t>
                </a:r>
                <a:b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and their families. </a:t>
                </a:r>
                <a:b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91B51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Recommend and support a healthy diet!</a:t>
                </a:r>
                <a:endParaRPr lang="en-US" sz="4000" b="1" dirty="0">
                  <a:solidFill>
                    <a:srgbClr val="91B512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GB" sz="600" b="1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A3822E06-0913-D58C-A8D8-E3F22E19C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" name="Freeform 74">
                <a:extLst>
                  <a:ext uri="{FF2B5EF4-FFF2-40B4-BE49-F238E27FC236}">
                    <a16:creationId xmlns:a16="http://schemas.microsoft.com/office/drawing/2014/main" id="{1E447D13-7421-5424-FF4B-3A8A79FC1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F739B99-8D9B-5260-6FB9-DF4B5EBAB797}"/>
                  </a:ext>
                </a:extLst>
              </p:cNvPr>
              <p:cNvGrpSpPr/>
              <p:nvPr/>
            </p:nvGrpSpPr>
            <p:grpSpPr>
              <a:xfrm>
                <a:off x="432038" y="388565"/>
                <a:ext cx="1792224" cy="1792224"/>
                <a:chOff x="431841" y="428290"/>
                <a:chExt cx="1792224" cy="179222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35AE51C-1468-AF93-FBE7-2ED53CBB6710}"/>
                    </a:ext>
                  </a:extLst>
                </p:cNvPr>
                <p:cNvSpPr/>
                <p:nvPr/>
              </p:nvSpPr>
              <p:spPr>
                <a:xfrm>
                  <a:off x="431841" y="428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ACCFCC9-2BE7-E6BC-74F7-3F3A3A69CE1B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0153AA2-A6C2-56FE-9E13-7132158D54C2}"/>
                  </a:ext>
                </a:extLst>
              </p:cNvPr>
              <p:cNvGrpSpPr/>
              <p:nvPr/>
            </p:nvGrpSpPr>
            <p:grpSpPr>
              <a:xfrm>
                <a:off x="2457900" y="375565"/>
                <a:ext cx="1946763" cy="2132097"/>
                <a:chOff x="2457900" y="375565"/>
                <a:chExt cx="1946763" cy="2132097"/>
              </a:xfrm>
            </p:grpSpPr>
            <p:sp>
              <p:nvSpPr>
                <p:cNvPr id="18" name="Ovaal 41">
                  <a:extLst>
                    <a:ext uri="{FF2B5EF4-FFF2-40B4-BE49-F238E27FC236}">
                      <a16:creationId xmlns:a16="http://schemas.microsoft.com/office/drawing/2014/main" id="{DD62BCBE-11B7-F564-7903-DA48CA6CE868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91B5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7">
                  <a:extLst>
                    <a:ext uri="{FF2B5EF4-FFF2-40B4-BE49-F238E27FC236}">
                      <a16:creationId xmlns:a16="http://schemas.microsoft.com/office/drawing/2014/main" id="{3B8ED2D0-2F2F-AC06-FDA2-9B107D8A2ABF}"/>
                    </a:ext>
                  </a:extLst>
                </p:cNvPr>
                <p:cNvSpPr txBox="1"/>
                <p:nvPr/>
              </p:nvSpPr>
              <p:spPr>
                <a:xfrm>
                  <a:off x="2457900" y="861107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HAVE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A HEALTHY </a:t>
                  </a:r>
                  <a:b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4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DIET</a:t>
                  </a:r>
                  <a:endParaRPr lang="en-GB" sz="14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E91FE94F-D930-BCF6-4EBF-5818C7CA94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04765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A880217-2A13-EABB-A7F4-36A916FBE0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368" y="375565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9" name="Group 1">
                <a:extLst>
                  <a:ext uri="{FF2B5EF4-FFF2-40B4-BE49-F238E27FC236}">
                    <a16:creationId xmlns:a16="http://schemas.microsoft.com/office/drawing/2014/main" id="{0290ED98-78F5-8ED5-CBE0-36553B82C91A}"/>
                  </a:ext>
                </a:extLst>
              </p:cNvPr>
              <p:cNvGrpSpPr/>
              <p:nvPr/>
            </p:nvGrpSpPr>
            <p:grpSpPr>
              <a:xfrm>
                <a:off x="0" y="9109973"/>
                <a:ext cx="6887890" cy="909764"/>
                <a:chOff x="-4101" y="9133194"/>
                <a:chExt cx="6879926" cy="909764"/>
              </a:xfrm>
            </p:grpSpPr>
            <p:grpSp>
              <p:nvGrpSpPr>
                <p:cNvPr id="20" name="Group 4">
                  <a:extLst>
                    <a:ext uri="{FF2B5EF4-FFF2-40B4-BE49-F238E27FC236}">
                      <a16:creationId xmlns:a16="http://schemas.microsoft.com/office/drawing/2014/main" id="{45C3ED1B-886D-301A-547B-C6390B9E450F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6" name="Rectangle 6">
                    <a:extLst>
                      <a:ext uri="{FF2B5EF4-FFF2-40B4-BE49-F238E27FC236}">
                        <a16:creationId xmlns:a16="http://schemas.microsoft.com/office/drawing/2014/main" id="{1EF0A85C-04D3-2D4C-9D6E-75D187D22355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TextBox 7">
                    <a:extLst>
                      <a:ext uri="{FF2B5EF4-FFF2-40B4-BE49-F238E27FC236}">
                        <a16:creationId xmlns:a16="http://schemas.microsoft.com/office/drawing/2014/main" id="{2CB47A1B-542C-49C6-B101-28AC30E9E281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91B51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91B51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© campaign was initiated by EONS and is run in association </a:t>
                    </a:r>
                    <a:b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91B51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91B51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8" name="Group 8">
                    <a:extLst>
                      <a:ext uri="{FF2B5EF4-FFF2-40B4-BE49-F238E27FC236}">
                        <a16:creationId xmlns:a16="http://schemas.microsoft.com/office/drawing/2014/main" id="{985AA4B1-C6A7-1867-AE3E-0720A7F68AE4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29" name="Ovaal 2">
                      <a:extLst>
                        <a:ext uri="{FF2B5EF4-FFF2-40B4-BE49-F238E27FC236}">
                          <a16:creationId xmlns:a16="http://schemas.microsoft.com/office/drawing/2014/main" id="{7535C173-EB46-BCB4-6305-961862836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0" name="Picture 10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259F6713-482F-AA0E-3FB1-57C0DFBC66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1" name="Graphic 5">
                  <a:extLst>
                    <a:ext uri="{FF2B5EF4-FFF2-40B4-BE49-F238E27FC236}">
                      <a16:creationId xmlns:a16="http://schemas.microsoft.com/office/drawing/2014/main" id="{5B4D9273-FAB8-47BB-F876-389D4A264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5C7CFE-D134-98CB-2CB6-1EB0B60C15FD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9" name="Ovaal 2">
                <a:extLst>
                  <a:ext uri="{FF2B5EF4-FFF2-40B4-BE49-F238E27FC236}">
                    <a16:creationId xmlns:a16="http://schemas.microsoft.com/office/drawing/2014/main" id="{1470338F-49E8-0DF9-0500-70C937541AF2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D2CF9C52-FA3D-0093-F246-69D11C9E5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696</Words>
  <Application>Microsoft Office PowerPoint</Application>
  <PresentationFormat>A4 Paper (210x297 mm)</PresentationFormat>
  <Paragraphs>105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2023-01-20T04:52:49Z</dcterms:modified>
</cp:coreProperties>
</file>