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6" r:id="rId2"/>
    <p:sldId id="261" r:id="rId3"/>
    <p:sldId id="262" r:id="rId4"/>
    <p:sldId id="291" r:id="rId5"/>
    <p:sldId id="280" r:id="rId6"/>
    <p:sldId id="288" r:id="rId7"/>
    <p:sldId id="287" r:id="rId8"/>
    <p:sldId id="281" r:id="rId9"/>
    <p:sldId id="284" r:id="rId10"/>
    <p:sldId id="285" r:id="rId11"/>
    <p:sldId id="290" r:id="rId12"/>
    <p:sldId id="279" r:id="rId13"/>
  </p:sldIdLst>
  <p:sldSz cx="6858000" cy="9906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835E"/>
    <a:srgbClr val="C7D3E2"/>
    <a:srgbClr val="C2CFE1"/>
    <a:srgbClr val="AFC1DA"/>
    <a:srgbClr val="DEE0E2"/>
    <a:srgbClr val="D9DCDE"/>
    <a:srgbClr val="ACBED7"/>
    <a:srgbClr val="DBD1C3"/>
    <a:srgbClr val="E77E0D"/>
    <a:srgbClr val="2585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C5AF6B-3430-41F8-915A-F11BCE78051B}" v="21" dt="2022-08-09T21:19:59.7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>
        <p:scale>
          <a:sx n="77" d="100"/>
          <a:sy n="77" d="100"/>
        </p:scale>
        <p:origin x="2129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93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6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94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64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84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664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06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218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31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01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9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E1D88-860E-4904-B7AC-FEEA68306E88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47293-201A-4B6D-9D02-860418713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59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1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72">
            <a:extLst>
              <a:ext uri="{FF2B5EF4-FFF2-40B4-BE49-F238E27FC236}">
                <a16:creationId xmlns:a16="http://schemas.microsoft.com/office/drawing/2014/main" id="{BF8E8331-1907-4253-9301-20ED11447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66" y="153870"/>
            <a:ext cx="4213623" cy="2258568"/>
          </a:xfrm>
          <a:custGeom>
            <a:avLst/>
            <a:gdLst>
              <a:gd name="T0" fmla="*/ 7607 w 7645"/>
              <a:gd name="T1" fmla="*/ 977 h 4080"/>
              <a:gd name="T2" fmla="*/ 7607 w 7645"/>
              <a:gd name="T3" fmla="*/ 977 h 4080"/>
              <a:gd name="T4" fmla="*/ 6878 w 7645"/>
              <a:gd name="T5" fmla="*/ 269 h 4080"/>
              <a:gd name="T6" fmla="*/ 6878 w 7645"/>
              <a:gd name="T7" fmla="*/ 269 h 4080"/>
              <a:gd name="T8" fmla="*/ 5865 w 7645"/>
              <a:gd name="T9" fmla="*/ 0 h 4080"/>
              <a:gd name="T10" fmla="*/ 5865 w 7645"/>
              <a:gd name="T11" fmla="*/ 0 h 4080"/>
              <a:gd name="T12" fmla="*/ 3825 w 7645"/>
              <a:gd name="T13" fmla="*/ 2039 h 4080"/>
              <a:gd name="T14" fmla="*/ 3825 w 7645"/>
              <a:gd name="T15" fmla="*/ 2039 h 4080"/>
              <a:gd name="T16" fmla="*/ 2040 w 7645"/>
              <a:gd name="T17" fmla="*/ 3825 h 4080"/>
              <a:gd name="T18" fmla="*/ 2040 w 7645"/>
              <a:gd name="T19" fmla="*/ 3825 h 4080"/>
              <a:gd name="T20" fmla="*/ 255 w 7645"/>
              <a:gd name="T21" fmla="*/ 2039 h 4080"/>
              <a:gd name="T22" fmla="*/ 255 w 7645"/>
              <a:gd name="T23" fmla="*/ 2039 h 4080"/>
              <a:gd name="T24" fmla="*/ 2040 w 7645"/>
              <a:gd name="T25" fmla="*/ 255 h 4080"/>
              <a:gd name="T26" fmla="*/ 2040 w 7645"/>
              <a:gd name="T27" fmla="*/ 255 h 4080"/>
              <a:gd name="T28" fmla="*/ 2927 w 7645"/>
              <a:gd name="T29" fmla="*/ 490 h 4080"/>
              <a:gd name="T30" fmla="*/ 2927 w 7645"/>
              <a:gd name="T31" fmla="*/ 490 h 4080"/>
              <a:gd name="T32" fmla="*/ 3564 w 7645"/>
              <a:gd name="T33" fmla="*/ 1109 h 4080"/>
              <a:gd name="T34" fmla="*/ 3564 w 7645"/>
              <a:gd name="T35" fmla="*/ 1109 h 4080"/>
              <a:gd name="T36" fmla="*/ 3739 w 7645"/>
              <a:gd name="T37" fmla="*/ 1152 h 4080"/>
              <a:gd name="T38" fmla="*/ 3739 w 7645"/>
              <a:gd name="T39" fmla="*/ 1152 h 4080"/>
              <a:gd name="T40" fmla="*/ 3782 w 7645"/>
              <a:gd name="T41" fmla="*/ 977 h 4080"/>
              <a:gd name="T42" fmla="*/ 3782 w 7645"/>
              <a:gd name="T43" fmla="*/ 977 h 4080"/>
              <a:gd name="T44" fmla="*/ 3053 w 7645"/>
              <a:gd name="T45" fmla="*/ 269 h 4080"/>
              <a:gd name="T46" fmla="*/ 3053 w 7645"/>
              <a:gd name="T47" fmla="*/ 269 h 4080"/>
              <a:gd name="T48" fmla="*/ 2040 w 7645"/>
              <a:gd name="T49" fmla="*/ 0 h 4080"/>
              <a:gd name="T50" fmla="*/ 2040 w 7645"/>
              <a:gd name="T51" fmla="*/ 0 h 4080"/>
              <a:gd name="T52" fmla="*/ 0 w 7645"/>
              <a:gd name="T53" fmla="*/ 2039 h 4080"/>
              <a:gd name="T54" fmla="*/ 0 w 7645"/>
              <a:gd name="T55" fmla="*/ 2039 h 4080"/>
              <a:gd name="T56" fmla="*/ 2040 w 7645"/>
              <a:gd name="T57" fmla="*/ 4079 h 4080"/>
              <a:gd name="T58" fmla="*/ 2040 w 7645"/>
              <a:gd name="T59" fmla="*/ 4079 h 4080"/>
              <a:gd name="T60" fmla="*/ 4080 w 7645"/>
              <a:gd name="T61" fmla="*/ 2039 h 4080"/>
              <a:gd name="T62" fmla="*/ 4080 w 7645"/>
              <a:gd name="T63" fmla="*/ 2039 h 4080"/>
              <a:gd name="T64" fmla="*/ 5865 w 7645"/>
              <a:gd name="T65" fmla="*/ 255 h 4080"/>
              <a:gd name="T66" fmla="*/ 5865 w 7645"/>
              <a:gd name="T67" fmla="*/ 255 h 4080"/>
              <a:gd name="T68" fmla="*/ 6751 w 7645"/>
              <a:gd name="T69" fmla="*/ 490 h 4080"/>
              <a:gd name="T70" fmla="*/ 6751 w 7645"/>
              <a:gd name="T71" fmla="*/ 490 h 4080"/>
              <a:gd name="T72" fmla="*/ 7389 w 7645"/>
              <a:gd name="T73" fmla="*/ 1109 h 4080"/>
              <a:gd name="T74" fmla="*/ 7389 w 7645"/>
              <a:gd name="T75" fmla="*/ 1109 h 4080"/>
              <a:gd name="T76" fmla="*/ 7565 w 7645"/>
              <a:gd name="T77" fmla="*/ 1152 h 4080"/>
              <a:gd name="T78" fmla="*/ 7565 w 7645"/>
              <a:gd name="T79" fmla="*/ 1152 h 4080"/>
              <a:gd name="T80" fmla="*/ 7607 w 7645"/>
              <a:gd name="T81" fmla="*/ 977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5" h="4080">
                <a:moveTo>
                  <a:pt x="7607" y="977"/>
                </a:moveTo>
                <a:lnTo>
                  <a:pt x="7607" y="977"/>
                </a:lnTo>
                <a:cubicBezTo>
                  <a:pt x="7428" y="685"/>
                  <a:pt x="7176" y="440"/>
                  <a:pt x="6878" y="269"/>
                </a:cubicBezTo>
                <a:lnTo>
                  <a:pt x="6878" y="269"/>
                </a:lnTo>
                <a:cubicBezTo>
                  <a:pt x="6572" y="93"/>
                  <a:pt x="6221" y="0"/>
                  <a:pt x="5865" y="0"/>
                </a:cubicBezTo>
                <a:lnTo>
                  <a:pt x="5865" y="0"/>
                </a:lnTo>
                <a:cubicBezTo>
                  <a:pt x="4741" y="0"/>
                  <a:pt x="3825" y="915"/>
                  <a:pt x="3825" y="2039"/>
                </a:cubicBezTo>
                <a:lnTo>
                  <a:pt x="3825" y="2039"/>
                </a:lnTo>
                <a:cubicBezTo>
                  <a:pt x="3825" y="3024"/>
                  <a:pt x="3025" y="3825"/>
                  <a:pt x="2040" y="3825"/>
                </a:cubicBezTo>
                <a:lnTo>
                  <a:pt x="2040" y="3825"/>
                </a:lnTo>
                <a:cubicBezTo>
                  <a:pt x="1056" y="3825"/>
                  <a:pt x="255" y="3024"/>
                  <a:pt x="255" y="2039"/>
                </a:cubicBezTo>
                <a:lnTo>
                  <a:pt x="255" y="2039"/>
                </a:lnTo>
                <a:cubicBezTo>
                  <a:pt x="255" y="1055"/>
                  <a:pt x="1056" y="255"/>
                  <a:pt x="2040" y="255"/>
                </a:cubicBezTo>
                <a:lnTo>
                  <a:pt x="2040" y="255"/>
                </a:lnTo>
                <a:cubicBezTo>
                  <a:pt x="2352" y="255"/>
                  <a:pt x="2658" y="336"/>
                  <a:pt x="2927" y="490"/>
                </a:cubicBezTo>
                <a:lnTo>
                  <a:pt x="2927" y="490"/>
                </a:lnTo>
                <a:cubicBezTo>
                  <a:pt x="3187" y="639"/>
                  <a:pt x="3407" y="854"/>
                  <a:pt x="3564" y="1109"/>
                </a:cubicBezTo>
                <a:lnTo>
                  <a:pt x="3564" y="1109"/>
                </a:lnTo>
                <a:cubicBezTo>
                  <a:pt x="3601" y="1169"/>
                  <a:pt x="3679" y="1188"/>
                  <a:pt x="3739" y="1152"/>
                </a:cubicBezTo>
                <a:lnTo>
                  <a:pt x="3739" y="1152"/>
                </a:lnTo>
                <a:cubicBezTo>
                  <a:pt x="3799" y="1115"/>
                  <a:pt x="3818" y="1037"/>
                  <a:pt x="3782" y="977"/>
                </a:cubicBezTo>
                <a:lnTo>
                  <a:pt x="3782" y="977"/>
                </a:lnTo>
                <a:cubicBezTo>
                  <a:pt x="3603" y="685"/>
                  <a:pt x="3351" y="440"/>
                  <a:pt x="3053" y="269"/>
                </a:cubicBezTo>
                <a:lnTo>
                  <a:pt x="3053" y="269"/>
                </a:lnTo>
                <a:cubicBezTo>
                  <a:pt x="2746" y="93"/>
                  <a:pt x="2396" y="0"/>
                  <a:pt x="2040" y="0"/>
                </a:cubicBezTo>
                <a:lnTo>
                  <a:pt x="2040" y="0"/>
                </a:lnTo>
                <a:cubicBezTo>
                  <a:pt x="915" y="0"/>
                  <a:pt x="0" y="915"/>
                  <a:pt x="0" y="2039"/>
                </a:cubicBezTo>
                <a:lnTo>
                  <a:pt x="0" y="2039"/>
                </a:lnTo>
                <a:cubicBezTo>
                  <a:pt x="0" y="3164"/>
                  <a:pt x="915" y="4079"/>
                  <a:pt x="2040" y="4079"/>
                </a:cubicBezTo>
                <a:lnTo>
                  <a:pt x="2040" y="4079"/>
                </a:lnTo>
                <a:cubicBezTo>
                  <a:pt x="3165" y="4079"/>
                  <a:pt x="4080" y="3164"/>
                  <a:pt x="4080" y="2039"/>
                </a:cubicBezTo>
                <a:lnTo>
                  <a:pt x="4080" y="2039"/>
                </a:lnTo>
                <a:cubicBezTo>
                  <a:pt x="4080" y="1055"/>
                  <a:pt x="4881" y="255"/>
                  <a:pt x="5865" y="255"/>
                </a:cubicBezTo>
                <a:lnTo>
                  <a:pt x="5865" y="255"/>
                </a:lnTo>
                <a:cubicBezTo>
                  <a:pt x="6177" y="255"/>
                  <a:pt x="6483" y="336"/>
                  <a:pt x="6751" y="490"/>
                </a:cubicBezTo>
                <a:lnTo>
                  <a:pt x="6751" y="490"/>
                </a:lnTo>
                <a:cubicBezTo>
                  <a:pt x="7012" y="639"/>
                  <a:pt x="7233" y="854"/>
                  <a:pt x="7389" y="1109"/>
                </a:cubicBezTo>
                <a:lnTo>
                  <a:pt x="7389" y="1109"/>
                </a:lnTo>
                <a:cubicBezTo>
                  <a:pt x="7426" y="1169"/>
                  <a:pt x="7505" y="1188"/>
                  <a:pt x="7565" y="1152"/>
                </a:cubicBezTo>
                <a:lnTo>
                  <a:pt x="7565" y="1152"/>
                </a:lnTo>
                <a:cubicBezTo>
                  <a:pt x="7625" y="1115"/>
                  <a:pt x="7644" y="1037"/>
                  <a:pt x="7607" y="977"/>
                </a:cubicBezTo>
              </a:path>
            </a:pathLst>
          </a:custGeom>
          <a:solidFill>
            <a:srgbClr val="258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0" name="Freeform 74">
            <a:extLst>
              <a:ext uri="{FF2B5EF4-FFF2-40B4-BE49-F238E27FC236}">
                <a16:creationId xmlns:a16="http://schemas.microsoft.com/office/drawing/2014/main" id="{37D52375-E0D3-47D4-B1A5-F8E64AD30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03" y="153871"/>
            <a:ext cx="4213623" cy="2261464"/>
          </a:xfrm>
          <a:custGeom>
            <a:avLst/>
            <a:gdLst>
              <a:gd name="T0" fmla="*/ 5603 w 7644"/>
              <a:gd name="T1" fmla="*/ 4079 h 4080"/>
              <a:gd name="T2" fmla="*/ 5603 w 7644"/>
              <a:gd name="T3" fmla="*/ 4079 h 4080"/>
              <a:gd name="T4" fmla="*/ 4590 w 7644"/>
              <a:gd name="T5" fmla="*/ 3810 h 4080"/>
              <a:gd name="T6" fmla="*/ 4590 w 7644"/>
              <a:gd name="T7" fmla="*/ 3810 h 4080"/>
              <a:gd name="T8" fmla="*/ 3861 w 7644"/>
              <a:gd name="T9" fmla="*/ 3102 h 4080"/>
              <a:gd name="T10" fmla="*/ 3861 w 7644"/>
              <a:gd name="T11" fmla="*/ 3102 h 4080"/>
              <a:gd name="T12" fmla="*/ 3904 w 7644"/>
              <a:gd name="T13" fmla="*/ 2927 h 4080"/>
              <a:gd name="T14" fmla="*/ 3904 w 7644"/>
              <a:gd name="T15" fmla="*/ 2927 h 4080"/>
              <a:gd name="T16" fmla="*/ 4079 w 7644"/>
              <a:gd name="T17" fmla="*/ 2969 h 4080"/>
              <a:gd name="T18" fmla="*/ 4079 w 7644"/>
              <a:gd name="T19" fmla="*/ 2969 h 4080"/>
              <a:gd name="T20" fmla="*/ 4717 w 7644"/>
              <a:gd name="T21" fmla="*/ 3589 h 4080"/>
              <a:gd name="T22" fmla="*/ 4717 w 7644"/>
              <a:gd name="T23" fmla="*/ 3589 h 4080"/>
              <a:gd name="T24" fmla="*/ 5603 w 7644"/>
              <a:gd name="T25" fmla="*/ 3825 h 4080"/>
              <a:gd name="T26" fmla="*/ 5603 w 7644"/>
              <a:gd name="T27" fmla="*/ 3825 h 4080"/>
              <a:gd name="T28" fmla="*/ 7388 w 7644"/>
              <a:gd name="T29" fmla="*/ 2039 h 4080"/>
              <a:gd name="T30" fmla="*/ 7388 w 7644"/>
              <a:gd name="T31" fmla="*/ 2039 h 4080"/>
              <a:gd name="T32" fmla="*/ 5603 w 7644"/>
              <a:gd name="T33" fmla="*/ 255 h 4080"/>
              <a:gd name="T34" fmla="*/ 5603 w 7644"/>
              <a:gd name="T35" fmla="*/ 255 h 4080"/>
              <a:gd name="T36" fmla="*/ 3818 w 7644"/>
              <a:gd name="T37" fmla="*/ 2039 h 4080"/>
              <a:gd name="T38" fmla="*/ 3818 w 7644"/>
              <a:gd name="T39" fmla="*/ 2039 h 4080"/>
              <a:gd name="T40" fmla="*/ 1778 w 7644"/>
              <a:gd name="T41" fmla="*/ 4079 h 4080"/>
              <a:gd name="T42" fmla="*/ 1778 w 7644"/>
              <a:gd name="T43" fmla="*/ 4079 h 4080"/>
              <a:gd name="T44" fmla="*/ 765 w 7644"/>
              <a:gd name="T45" fmla="*/ 3810 h 4080"/>
              <a:gd name="T46" fmla="*/ 765 w 7644"/>
              <a:gd name="T47" fmla="*/ 3810 h 4080"/>
              <a:gd name="T48" fmla="*/ 37 w 7644"/>
              <a:gd name="T49" fmla="*/ 3102 h 4080"/>
              <a:gd name="T50" fmla="*/ 37 w 7644"/>
              <a:gd name="T51" fmla="*/ 3102 h 4080"/>
              <a:gd name="T52" fmla="*/ 79 w 7644"/>
              <a:gd name="T53" fmla="*/ 2927 h 4080"/>
              <a:gd name="T54" fmla="*/ 79 w 7644"/>
              <a:gd name="T55" fmla="*/ 2927 h 4080"/>
              <a:gd name="T56" fmla="*/ 254 w 7644"/>
              <a:gd name="T57" fmla="*/ 2969 h 4080"/>
              <a:gd name="T58" fmla="*/ 254 w 7644"/>
              <a:gd name="T59" fmla="*/ 2969 h 4080"/>
              <a:gd name="T60" fmla="*/ 892 w 7644"/>
              <a:gd name="T61" fmla="*/ 3589 h 4080"/>
              <a:gd name="T62" fmla="*/ 892 w 7644"/>
              <a:gd name="T63" fmla="*/ 3589 h 4080"/>
              <a:gd name="T64" fmla="*/ 1778 w 7644"/>
              <a:gd name="T65" fmla="*/ 3825 h 4080"/>
              <a:gd name="T66" fmla="*/ 1778 w 7644"/>
              <a:gd name="T67" fmla="*/ 3825 h 4080"/>
              <a:gd name="T68" fmla="*/ 3564 w 7644"/>
              <a:gd name="T69" fmla="*/ 2039 h 4080"/>
              <a:gd name="T70" fmla="*/ 3564 w 7644"/>
              <a:gd name="T71" fmla="*/ 2039 h 4080"/>
              <a:gd name="T72" fmla="*/ 5603 w 7644"/>
              <a:gd name="T73" fmla="*/ 0 h 4080"/>
              <a:gd name="T74" fmla="*/ 5603 w 7644"/>
              <a:gd name="T75" fmla="*/ 0 h 4080"/>
              <a:gd name="T76" fmla="*/ 7643 w 7644"/>
              <a:gd name="T77" fmla="*/ 2039 h 4080"/>
              <a:gd name="T78" fmla="*/ 7643 w 7644"/>
              <a:gd name="T79" fmla="*/ 2039 h 4080"/>
              <a:gd name="T80" fmla="*/ 5603 w 7644"/>
              <a:gd name="T81" fmla="*/ 4079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4" h="4080">
                <a:moveTo>
                  <a:pt x="5603" y="4079"/>
                </a:moveTo>
                <a:lnTo>
                  <a:pt x="5603" y="4079"/>
                </a:lnTo>
                <a:cubicBezTo>
                  <a:pt x="5248" y="4079"/>
                  <a:pt x="4897" y="3986"/>
                  <a:pt x="4590" y="3810"/>
                </a:cubicBezTo>
                <a:lnTo>
                  <a:pt x="4590" y="3810"/>
                </a:lnTo>
                <a:cubicBezTo>
                  <a:pt x="4293" y="3639"/>
                  <a:pt x="4041" y="3395"/>
                  <a:pt x="3861" y="3102"/>
                </a:cubicBezTo>
                <a:lnTo>
                  <a:pt x="3861" y="3102"/>
                </a:lnTo>
                <a:cubicBezTo>
                  <a:pt x="3825" y="3042"/>
                  <a:pt x="3844" y="2963"/>
                  <a:pt x="3904" y="2927"/>
                </a:cubicBezTo>
                <a:lnTo>
                  <a:pt x="3904" y="2927"/>
                </a:lnTo>
                <a:cubicBezTo>
                  <a:pt x="3964" y="2890"/>
                  <a:pt x="4042" y="2909"/>
                  <a:pt x="4079" y="2969"/>
                </a:cubicBezTo>
                <a:lnTo>
                  <a:pt x="4079" y="2969"/>
                </a:lnTo>
                <a:cubicBezTo>
                  <a:pt x="4236" y="3225"/>
                  <a:pt x="4456" y="3440"/>
                  <a:pt x="4717" y="3589"/>
                </a:cubicBezTo>
                <a:lnTo>
                  <a:pt x="4717" y="3589"/>
                </a:lnTo>
                <a:cubicBezTo>
                  <a:pt x="4985" y="3743"/>
                  <a:pt x="5292" y="3825"/>
                  <a:pt x="5603" y="3825"/>
                </a:cubicBezTo>
                <a:lnTo>
                  <a:pt x="5603" y="3825"/>
                </a:lnTo>
                <a:cubicBezTo>
                  <a:pt x="6588" y="3825"/>
                  <a:pt x="7388" y="3024"/>
                  <a:pt x="7388" y="2039"/>
                </a:cubicBezTo>
                <a:lnTo>
                  <a:pt x="7388" y="2039"/>
                </a:lnTo>
                <a:cubicBezTo>
                  <a:pt x="7388" y="1055"/>
                  <a:pt x="6588" y="255"/>
                  <a:pt x="5603" y="255"/>
                </a:cubicBezTo>
                <a:lnTo>
                  <a:pt x="5603" y="255"/>
                </a:lnTo>
                <a:cubicBezTo>
                  <a:pt x="4619" y="255"/>
                  <a:pt x="3818" y="1055"/>
                  <a:pt x="3818" y="2039"/>
                </a:cubicBezTo>
                <a:lnTo>
                  <a:pt x="3818" y="2039"/>
                </a:lnTo>
                <a:cubicBezTo>
                  <a:pt x="3818" y="3164"/>
                  <a:pt x="2903" y="4079"/>
                  <a:pt x="1778" y="4079"/>
                </a:cubicBezTo>
                <a:lnTo>
                  <a:pt x="1778" y="4079"/>
                </a:lnTo>
                <a:cubicBezTo>
                  <a:pt x="1422" y="4079"/>
                  <a:pt x="1072" y="3986"/>
                  <a:pt x="765" y="3810"/>
                </a:cubicBezTo>
                <a:lnTo>
                  <a:pt x="765" y="3810"/>
                </a:lnTo>
                <a:cubicBezTo>
                  <a:pt x="467" y="3639"/>
                  <a:pt x="215" y="3395"/>
                  <a:pt x="37" y="3102"/>
                </a:cubicBezTo>
                <a:lnTo>
                  <a:pt x="37" y="3102"/>
                </a:lnTo>
                <a:cubicBezTo>
                  <a:pt x="0" y="3042"/>
                  <a:pt x="19" y="2963"/>
                  <a:pt x="79" y="2927"/>
                </a:cubicBezTo>
                <a:lnTo>
                  <a:pt x="79" y="2927"/>
                </a:lnTo>
                <a:cubicBezTo>
                  <a:pt x="139" y="2890"/>
                  <a:pt x="217" y="2909"/>
                  <a:pt x="254" y="2969"/>
                </a:cubicBezTo>
                <a:lnTo>
                  <a:pt x="254" y="2969"/>
                </a:lnTo>
                <a:cubicBezTo>
                  <a:pt x="410" y="3225"/>
                  <a:pt x="631" y="3440"/>
                  <a:pt x="892" y="3589"/>
                </a:cubicBezTo>
                <a:lnTo>
                  <a:pt x="892" y="3589"/>
                </a:lnTo>
                <a:cubicBezTo>
                  <a:pt x="1160" y="3743"/>
                  <a:pt x="1467" y="3825"/>
                  <a:pt x="1778" y="3825"/>
                </a:cubicBezTo>
                <a:lnTo>
                  <a:pt x="1778" y="3825"/>
                </a:lnTo>
                <a:cubicBezTo>
                  <a:pt x="2762" y="3825"/>
                  <a:pt x="3564" y="3024"/>
                  <a:pt x="3564" y="2039"/>
                </a:cubicBezTo>
                <a:lnTo>
                  <a:pt x="3564" y="2039"/>
                </a:lnTo>
                <a:cubicBezTo>
                  <a:pt x="3564" y="915"/>
                  <a:pt x="4478" y="0"/>
                  <a:pt x="5603" y="0"/>
                </a:cubicBezTo>
                <a:lnTo>
                  <a:pt x="5603" y="0"/>
                </a:lnTo>
                <a:cubicBezTo>
                  <a:pt x="6728" y="0"/>
                  <a:pt x="7643" y="915"/>
                  <a:pt x="7643" y="2039"/>
                </a:cubicBezTo>
                <a:lnTo>
                  <a:pt x="7643" y="2039"/>
                </a:lnTo>
                <a:cubicBezTo>
                  <a:pt x="7643" y="3164"/>
                  <a:pt x="6728" y="4079"/>
                  <a:pt x="5603" y="4079"/>
                </a:cubicBezTo>
              </a:path>
            </a:pathLst>
          </a:custGeom>
          <a:solidFill>
            <a:srgbClr val="2585C2"/>
          </a:solidFill>
          <a:ln>
            <a:solidFill>
              <a:srgbClr val="2585C2"/>
            </a:solidFill>
          </a:ln>
          <a:effectLst/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5FEF6DD-585F-1199-0FC2-AD256E4C8A71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37" name="Ovaal 2">
              <a:extLst>
                <a:ext uri="{FF2B5EF4-FFF2-40B4-BE49-F238E27FC236}">
                  <a16:creationId xmlns:a16="http://schemas.microsoft.com/office/drawing/2014/main" id="{8A2DE224-974B-3F12-8DDB-319001774B99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38" name="Picture 3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B506322B-FFFB-E0D9-77DF-A394480AC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3E38A4E-4419-A506-008E-3E252AB12E56}"/>
              </a:ext>
            </a:extLst>
          </p:cNvPr>
          <p:cNvGrpSpPr/>
          <p:nvPr/>
        </p:nvGrpSpPr>
        <p:grpSpPr>
          <a:xfrm>
            <a:off x="132258" y="4555419"/>
            <a:ext cx="6586415" cy="1708298"/>
            <a:chOff x="132258" y="4555419"/>
            <a:chExt cx="6586415" cy="1708298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8E8A3043-603E-6CED-2B04-9EE75E5226DD}"/>
                </a:ext>
              </a:extLst>
            </p:cNvPr>
            <p:cNvSpPr/>
            <p:nvPr/>
          </p:nvSpPr>
          <p:spPr>
            <a:xfrm>
              <a:off x="347456" y="4555419"/>
              <a:ext cx="6238960" cy="1708298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0DF9685-ED49-FC94-420B-5FAD5741CB34}"/>
                </a:ext>
              </a:extLst>
            </p:cNvPr>
            <p:cNvSpPr txBox="1"/>
            <p:nvPr/>
          </p:nvSpPr>
          <p:spPr>
            <a:xfrm>
              <a:off x="132258" y="4861397"/>
              <a:ext cx="658641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US" sz="3200" b="1" i="0" dirty="0">
                  <a:solidFill>
                    <a:srgbClr val="28835E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Messages for general public</a:t>
              </a:r>
              <a:endParaRPr lang="en-GB" sz="3200" b="1" dirty="0">
                <a:solidFill>
                  <a:srgbClr val="2883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8F7ECA4E-66A6-A4C7-99EF-195DB43D667A}"/>
              </a:ext>
            </a:extLst>
          </p:cNvPr>
          <p:cNvSpPr/>
          <p:nvPr/>
        </p:nvSpPr>
        <p:spPr>
          <a:xfrm>
            <a:off x="453258" y="4662803"/>
            <a:ext cx="5981219" cy="1489904"/>
          </a:xfrm>
          <a:prstGeom prst="roundRect">
            <a:avLst/>
          </a:prstGeom>
          <a:noFill/>
          <a:ln>
            <a:solidFill>
              <a:srgbClr val="DBD1C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C69BF09-7139-C7DB-7266-0F8A7E05C37F}"/>
              </a:ext>
            </a:extLst>
          </p:cNvPr>
          <p:cNvGrpSpPr/>
          <p:nvPr/>
        </p:nvGrpSpPr>
        <p:grpSpPr>
          <a:xfrm>
            <a:off x="2467614" y="375565"/>
            <a:ext cx="1946763" cy="1975708"/>
            <a:chOff x="2467614" y="375565"/>
            <a:chExt cx="1946763" cy="1975708"/>
          </a:xfrm>
        </p:grpSpPr>
        <p:sp>
          <p:nvSpPr>
            <p:cNvPr id="47" name="Ovaal 41">
              <a:extLst>
                <a:ext uri="{FF2B5EF4-FFF2-40B4-BE49-F238E27FC236}">
                  <a16:creationId xmlns:a16="http://schemas.microsoft.com/office/drawing/2014/main" id="{EF7D55F8-CA01-8329-6C5D-A4F715D55717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2883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8" name="TextBox 7">
              <a:extLst>
                <a:ext uri="{FF2B5EF4-FFF2-40B4-BE49-F238E27FC236}">
                  <a16:creationId xmlns:a16="http://schemas.microsoft.com/office/drawing/2014/main" id="{3B7972DD-22E5-CF6D-95D3-5F29FFC17193}"/>
                </a:ext>
              </a:extLst>
            </p:cNvPr>
            <p:cNvSpPr txBox="1"/>
            <p:nvPr/>
          </p:nvSpPr>
          <p:spPr>
            <a:xfrm>
              <a:off x="2467614" y="704718"/>
              <a:ext cx="194676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rtl="0" fontAlgn="base"/>
              <a:endParaRPr lang="en-GB" sz="1000" b="0" i="0" dirty="0">
                <a:solidFill>
                  <a:schemeClr val="bg1"/>
                </a:solidFill>
                <a:effectLst/>
                <a:latin typeface="Segoe UI" panose="020B0502040204020203" pitchFamily="34" charset="0"/>
              </a:endParaRPr>
            </a:p>
            <a:p>
              <a:pPr algn="ctr" rtl="0" fontAlgn="base"/>
              <a:r>
                <a: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BE PH</a:t>
              </a:r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YSICALLY </a:t>
              </a:r>
            </a:p>
            <a:p>
              <a:pPr algn="ctr" rtl="0" fontAlgn="base"/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ACTIVE IN EVERYDAY LIFE</a:t>
              </a:r>
              <a:br>
                <a: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endPara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rtl="0" fontAlgn="base"/>
              <a:r>
                <a: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LIMIT THE TIME </a:t>
              </a:r>
              <a:br>
                <a: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YOU SPEND </a:t>
              </a:r>
              <a:br>
                <a: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SITTING</a:t>
              </a:r>
              <a:endParaRPr lang="en-GB" sz="10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49" name="Picture 48" descr="Icon&#10;&#10;Description automatically generated">
              <a:extLst>
                <a:ext uri="{FF2B5EF4-FFF2-40B4-BE49-F238E27FC236}">
                  <a16:creationId xmlns:a16="http://schemas.microsoft.com/office/drawing/2014/main" id="{0B6494F2-63CC-5BBC-2D06-F77FAAF79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0290" y="408429"/>
              <a:ext cx="530352" cy="530352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A62CE48-B5C3-C537-EA51-A4F29DB984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284" t="19305" r="14595" b="11463"/>
          <a:stretch/>
        </p:blipFill>
        <p:spPr>
          <a:xfrm>
            <a:off x="4622081" y="370203"/>
            <a:ext cx="1827452" cy="1828800"/>
          </a:xfrm>
          <a:prstGeom prst="ellipse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452F512-8E09-0EE8-1BFD-8C68A62BF588}"/>
              </a:ext>
            </a:extLst>
          </p:cNvPr>
          <p:cNvGrpSpPr/>
          <p:nvPr/>
        </p:nvGrpSpPr>
        <p:grpSpPr>
          <a:xfrm>
            <a:off x="-4101" y="9133194"/>
            <a:ext cx="6879926" cy="909764"/>
            <a:chOff x="-4101" y="9133194"/>
            <a:chExt cx="6879926" cy="90976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870E136-B744-1194-6830-23BE0361310C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0" y="9109018"/>
              <a:chExt cx="6879926" cy="90976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C035710-74A8-A580-A0F6-F70E2DA1F00E}"/>
                  </a:ext>
                </a:extLst>
              </p:cNvPr>
              <p:cNvSpPr/>
              <p:nvPr/>
            </p:nvSpPr>
            <p:spPr>
              <a:xfrm>
                <a:off x="0" y="9109018"/>
                <a:ext cx="6858000" cy="796982"/>
              </a:xfrm>
              <a:prstGeom prst="rect">
                <a:avLst/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79161BA-E57F-CE2B-495C-71853E972522}"/>
                  </a:ext>
                </a:extLst>
              </p:cNvPr>
              <p:cNvSpPr txBox="1"/>
              <p:nvPr/>
            </p:nvSpPr>
            <p:spPr>
              <a:xfrm>
                <a:off x="21927" y="9172396"/>
                <a:ext cx="6857999" cy="846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1300" b="1" dirty="0">
                    <a:solidFill>
                      <a:srgbClr val="28835E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#PrEvCan #CANCERCODE</a:t>
                </a:r>
              </a:p>
              <a:p>
                <a:pPr algn="ctr"/>
                <a:r>
                  <a:rPr lang="en-GB" sz="1200" b="1" dirty="0">
                    <a:solidFill>
                      <a:srgbClr val="28835E"/>
                    </a:solidFill>
                    <a:effectLst/>
                  </a:rPr>
                  <a:t>The </a:t>
                </a:r>
                <a:r>
                  <a:rPr lang="en-GB" sz="1200" b="1" dirty="0" err="1">
                    <a:solidFill>
                      <a:srgbClr val="28835E"/>
                    </a:solidFill>
                    <a:effectLst/>
                  </a:rPr>
                  <a:t>PrEvCan</a:t>
                </a:r>
                <a:r>
                  <a:rPr lang="en-GB" sz="1200" b="1" dirty="0">
                    <a:solidFill>
                      <a:srgbClr val="28835E"/>
                    </a:solidFill>
                    <a:effectLst/>
                  </a:rPr>
                  <a:t> campaign was initiated by EONS and is run in association </a:t>
                </a:r>
                <a:br>
                  <a:rPr lang="en-GB" sz="1200" b="1" dirty="0">
                    <a:solidFill>
                      <a:srgbClr val="28835E"/>
                    </a:solidFill>
                    <a:effectLst/>
                  </a:rPr>
                </a:br>
                <a:r>
                  <a:rPr lang="en-GB" sz="1200" b="1" dirty="0">
                    <a:solidFill>
                      <a:srgbClr val="28835E"/>
                    </a:solidFill>
                    <a:effectLst/>
                  </a:rPr>
                  <a:t>with key campaign partner, ESMO. </a:t>
                </a:r>
                <a:r>
                  <a:rPr lang="en-US" sz="1200" b="1" dirty="0">
                    <a:solidFill>
                      <a:srgbClr val="28835E"/>
                    </a:solidFill>
                    <a:cs typeface="Aharoni" panose="02010803020104030203" pitchFamily="2" charset="-79"/>
                  </a:rPr>
                  <a:t>More info</a:t>
                </a:r>
                <a:r>
                  <a:rPr lang="nl-BE" sz="1200" b="1" dirty="0">
                    <a:solidFill>
                      <a:srgbClr val="28835E"/>
                    </a:solidFill>
                    <a:cs typeface="Aharoni" panose="02010803020104030203" pitchFamily="2" charset="-79"/>
                  </a:rPr>
                  <a:t>: www.cancernurse.eu/</a:t>
                </a:r>
                <a:r>
                  <a:rPr lang="cs-CZ" sz="1200" b="1" dirty="0">
                    <a:solidFill>
                      <a:srgbClr val="28835E"/>
                    </a:solidFill>
                    <a:cs typeface="Aharoni" panose="02010803020104030203" pitchFamily="2" charset="-79"/>
                  </a:rPr>
                  <a:t>prev</a:t>
                </a:r>
                <a:r>
                  <a:rPr lang="en-US" sz="1200" b="1" dirty="0">
                    <a:solidFill>
                      <a:srgbClr val="28835E"/>
                    </a:solidFill>
                    <a:cs typeface="Aharoni" panose="02010803020104030203" pitchFamily="2" charset="-79"/>
                  </a:rPr>
                  <a:t>can</a:t>
                </a:r>
                <a:br>
                  <a:rPr lang="nl-BE" sz="1200" b="1" dirty="0">
                    <a:solidFill>
                      <a:srgbClr val="28835E"/>
                    </a:solidFill>
                    <a:cs typeface="Aharoni" panose="02010803020104030203" pitchFamily="2" charset="-79"/>
                  </a:rPr>
                </a:br>
                <a:endParaRPr lang="en-GB" sz="1200" b="1" dirty="0">
                  <a:solidFill>
                    <a:srgbClr val="28835E"/>
                  </a:solidFill>
                  <a:cs typeface="Aharoni" panose="02010803020104030203" pitchFamily="2" charset="-79"/>
                </a:endParaRPr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6D3589CC-A1EB-DF91-AFF3-462F3F4BD76E}"/>
                  </a:ext>
                </a:extLst>
              </p:cNvPr>
              <p:cNvGrpSpPr/>
              <p:nvPr/>
            </p:nvGrpSpPr>
            <p:grpSpPr>
              <a:xfrm>
                <a:off x="224716" y="9297854"/>
                <a:ext cx="475488" cy="475488"/>
                <a:chOff x="-302004" y="1916250"/>
                <a:chExt cx="2823923" cy="2823924"/>
              </a:xfrm>
            </p:grpSpPr>
            <p:sp>
              <p:nvSpPr>
                <p:cNvPr id="9" name="Ovaal 2">
                  <a:extLst>
                    <a:ext uri="{FF2B5EF4-FFF2-40B4-BE49-F238E27FC236}">
                      <a16:creationId xmlns:a16="http://schemas.microsoft.com/office/drawing/2014/main" id="{87568991-DDC5-7732-84DC-0EB66F5A9435}"/>
                    </a:ext>
                  </a:extLst>
                </p:cNvPr>
                <p:cNvSpPr/>
                <p:nvPr/>
              </p:nvSpPr>
              <p:spPr>
                <a:xfrm>
                  <a:off x="-302004" y="1916250"/>
                  <a:ext cx="2823923" cy="28239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 sz="1801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10" name="Picture 9" descr="A picture containing text, clipart&#10;&#10;Description automatically generated">
                  <a:extLst>
                    <a:ext uri="{FF2B5EF4-FFF2-40B4-BE49-F238E27FC236}">
                      <a16:creationId xmlns:a16="http://schemas.microsoft.com/office/drawing/2014/main" id="{E96E387B-AF5C-65A1-7E4B-506F76B8E0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9048" y="2002330"/>
                  <a:ext cx="2669717" cy="2651758"/>
                </a:xfrm>
                <a:prstGeom prst="ellipse">
                  <a:avLst/>
                </a:prstGeom>
              </p:spPr>
            </p:pic>
          </p:grpSp>
        </p:grp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55B4FFA9-339F-B469-727E-87B843F0EB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t="1" r="36621" b="-13923"/>
            <a:stretch/>
          </p:blipFill>
          <p:spPr>
            <a:xfrm>
              <a:off x="6061796" y="9394066"/>
              <a:ext cx="703986" cy="3314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9976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 descr="A person wearing headphones and a suit with the hands up&#10;&#10;Description automatically generated with low confidence">
            <a:extLst>
              <a:ext uri="{FF2B5EF4-FFF2-40B4-BE49-F238E27FC236}">
                <a16:creationId xmlns:a16="http://schemas.microsoft.com/office/drawing/2014/main" id="{0DE21086-2B80-7FDA-3754-5BB9F179E4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2" r="4322" b="5274"/>
          <a:stretch/>
        </p:blipFill>
        <p:spPr>
          <a:xfrm flipH="1">
            <a:off x="-22502" y="0"/>
            <a:ext cx="6895936" cy="9906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576190" y="5485860"/>
            <a:ext cx="5781491" cy="2829284"/>
          </a:xfrm>
          <a:prstGeom prst="roundRect">
            <a:avLst/>
          </a:prstGeom>
          <a:solidFill>
            <a:schemeClr val="bg1">
              <a:alpha val="7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861" y="6103412"/>
            <a:ext cx="5539617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b="1" dirty="0">
                <a:solidFill>
                  <a:srgbClr val="28835E"/>
                </a:solidFill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r>
              <a:rPr lang="en-GB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Any physical activity </a:t>
            </a:r>
            <a:br>
              <a:rPr lang="en-GB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</a:br>
            <a:r>
              <a:rPr lang="en-GB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is better than none! </a:t>
            </a:r>
            <a:endParaRPr lang="en-US" sz="4000" b="1" dirty="0">
              <a:solidFill>
                <a:srgbClr val="28835E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D1266BD-CEA0-DDAD-E1CF-087DE57A7FD8}"/>
              </a:ext>
            </a:extLst>
          </p:cNvPr>
          <p:cNvGrpSpPr/>
          <p:nvPr/>
        </p:nvGrpSpPr>
        <p:grpSpPr>
          <a:xfrm>
            <a:off x="-4101" y="153870"/>
            <a:ext cx="6879926" cy="9889088"/>
            <a:chOff x="-4101" y="153870"/>
            <a:chExt cx="6879926" cy="9889088"/>
          </a:xfrm>
        </p:grpSpPr>
        <p:sp>
          <p:nvSpPr>
            <p:cNvPr id="4" name="Freeform 72">
              <a:extLst>
                <a:ext uri="{FF2B5EF4-FFF2-40B4-BE49-F238E27FC236}">
                  <a16:creationId xmlns:a16="http://schemas.microsoft.com/office/drawing/2014/main" id="{B2D51A9C-E357-6E3C-DBD9-8B99218F4F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" name="Freeform 74">
              <a:extLst>
                <a:ext uri="{FF2B5EF4-FFF2-40B4-BE49-F238E27FC236}">
                  <a16:creationId xmlns:a16="http://schemas.microsoft.com/office/drawing/2014/main" id="{FCD0A4BF-1EA8-4D3D-A909-621851728C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86A442C-1179-7755-9C5C-89887E1D5E88}"/>
                </a:ext>
              </a:extLst>
            </p:cNvPr>
            <p:cNvGrpSpPr/>
            <p:nvPr/>
          </p:nvGrpSpPr>
          <p:grpSpPr>
            <a:xfrm>
              <a:off x="439174" y="370875"/>
              <a:ext cx="1792224" cy="1792224"/>
              <a:chOff x="438977" y="415290"/>
              <a:chExt cx="1792224" cy="1792224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1A9FD2D8-4D57-6B99-B56E-146CC996B325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17B8459-7C4F-37CA-D63B-05E17E275AFA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837B975-D858-EC14-CC7B-7AFAACC6184B}"/>
                </a:ext>
              </a:extLst>
            </p:cNvPr>
            <p:cNvGrpSpPr/>
            <p:nvPr/>
          </p:nvGrpSpPr>
          <p:grpSpPr>
            <a:xfrm>
              <a:off x="2467614" y="375565"/>
              <a:ext cx="1946763" cy="1975708"/>
              <a:chOff x="2467614" y="375565"/>
              <a:chExt cx="1946763" cy="1975708"/>
            </a:xfrm>
          </p:grpSpPr>
          <p:sp>
            <p:nvSpPr>
              <p:cNvPr id="17" name="Ovaal 41">
                <a:extLst>
                  <a:ext uri="{FF2B5EF4-FFF2-40B4-BE49-F238E27FC236}">
                    <a16:creationId xmlns:a16="http://schemas.microsoft.com/office/drawing/2014/main" id="{A7A14CCD-1C71-C5F6-8604-5842B65AAACF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2883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8" name="TextBox 7">
                <a:extLst>
                  <a:ext uri="{FF2B5EF4-FFF2-40B4-BE49-F238E27FC236}">
                    <a16:creationId xmlns:a16="http://schemas.microsoft.com/office/drawing/2014/main" id="{79B1BEE2-5B72-9215-A943-53E77E13B02A}"/>
                  </a:ext>
                </a:extLst>
              </p:cNvPr>
              <p:cNvSpPr txBox="1"/>
              <p:nvPr/>
            </p:nvSpPr>
            <p:spPr>
              <a:xfrm>
                <a:off x="2467614" y="704718"/>
                <a:ext cx="194676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BE PH</a:t>
                </a: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YSICALLY </a:t>
                </a: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ACTIVE IN EVERYDAY LIFE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endPara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THE TIME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YOU SPEND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SITTING</a:t>
                </a:r>
                <a:endParaRPr lang="en-GB" sz="10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22" name="Picture 21" descr="Icon&#10;&#10;Description automatically generated">
                <a:extLst>
                  <a:ext uri="{FF2B5EF4-FFF2-40B4-BE49-F238E27FC236}">
                    <a16:creationId xmlns:a16="http://schemas.microsoft.com/office/drawing/2014/main" id="{57DD8EB9-652F-C551-FB7A-AF26DC548B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0290" y="408429"/>
                <a:ext cx="530352" cy="530352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230197-BD39-1BDF-79A2-0DAADE5A62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875"/>
              <a:ext cx="1827452" cy="1828800"/>
            </a:xfrm>
            <a:prstGeom prst="ellipse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125B6CD-8BB1-F58C-A48E-E4EB4A9FE116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DD70F924-EAFD-9CE6-6D3F-84DFD5E36CA5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FEA07F48-CA60-E633-497E-2B75C126922F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EE71F5AF-D515-ADB7-0629-A04A056A01EC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8835E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8835E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28835E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8835E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EEB05F8D-51C4-D399-8745-5959A4D4C750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5" name="Ovaal 2">
                    <a:extLst>
                      <a:ext uri="{FF2B5EF4-FFF2-40B4-BE49-F238E27FC236}">
                        <a16:creationId xmlns:a16="http://schemas.microsoft.com/office/drawing/2014/main" id="{2FE6DC6A-F906-888D-5333-B8C9AD4329B5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6" name="Picture 15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45F1F307-C966-10C9-A95D-149F26947EF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9215259B-AE9C-F092-15FC-A54BD8081DE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728719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899A11EB-D42E-48D8-7EAB-D2B56044D8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83" t="13850" b="1382"/>
          <a:stretch/>
        </p:blipFill>
        <p:spPr>
          <a:xfrm>
            <a:off x="0" y="-1"/>
            <a:ext cx="6895936" cy="990600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799896" y="3731055"/>
            <a:ext cx="5781491" cy="4174764"/>
          </a:xfrm>
          <a:prstGeom prst="roundRect">
            <a:avLst/>
          </a:prstGeom>
          <a:solidFill>
            <a:schemeClr val="bg1">
              <a:alpha val="7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623" y="4105954"/>
            <a:ext cx="5539617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b="1" dirty="0">
                <a:solidFill>
                  <a:srgbClr val="28835E"/>
                </a:solidFill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r>
              <a:rPr lang="en-GB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Provide support </a:t>
            </a:r>
            <a:br>
              <a:rPr lang="cs-CZ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</a:br>
            <a:r>
              <a:rPr lang="en-GB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and tailor</a:t>
            </a:r>
            <a:r>
              <a:rPr lang="cs-CZ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recommendations </a:t>
            </a:r>
            <a:br>
              <a:rPr lang="cs-CZ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</a:br>
            <a:r>
              <a:rPr lang="en-GB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for patients at risk </a:t>
            </a:r>
            <a:br>
              <a:rPr lang="cs-CZ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</a:br>
            <a:r>
              <a:rPr lang="en-GB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for inactivity </a:t>
            </a:r>
            <a:endParaRPr lang="en-US" sz="4000" b="1" dirty="0">
              <a:solidFill>
                <a:srgbClr val="28835E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A8BD517-74D6-BEC5-1A1B-9B94E8D47711}"/>
              </a:ext>
            </a:extLst>
          </p:cNvPr>
          <p:cNvGrpSpPr/>
          <p:nvPr/>
        </p:nvGrpSpPr>
        <p:grpSpPr>
          <a:xfrm>
            <a:off x="-4101" y="153870"/>
            <a:ext cx="6879926" cy="9889088"/>
            <a:chOff x="-4101" y="153870"/>
            <a:chExt cx="6879926" cy="9889088"/>
          </a:xfrm>
        </p:grpSpPr>
        <p:sp>
          <p:nvSpPr>
            <p:cNvPr id="5" name="Freeform 72">
              <a:extLst>
                <a:ext uri="{FF2B5EF4-FFF2-40B4-BE49-F238E27FC236}">
                  <a16:creationId xmlns:a16="http://schemas.microsoft.com/office/drawing/2014/main" id="{1388B878-4034-324C-54C7-4B618C43B7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" name="Freeform 74">
              <a:extLst>
                <a:ext uri="{FF2B5EF4-FFF2-40B4-BE49-F238E27FC236}">
                  <a16:creationId xmlns:a16="http://schemas.microsoft.com/office/drawing/2014/main" id="{F4EFBFAE-5FAE-162D-DFA1-684D6DBD8D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FD62C64-3FB6-AD53-AA8E-0888B63727AA}"/>
                </a:ext>
              </a:extLst>
            </p:cNvPr>
            <p:cNvGrpSpPr/>
            <p:nvPr/>
          </p:nvGrpSpPr>
          <p:grpSpPr>
            <a:xfrm>
              <a:off x="439174" y="370875"/>
              <a:ext cx="1792224" cy="1792224"/>
              <a:chOff x="438977" y="415290"/>
              <a:chExt cx="1792224" cy="1792224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5C7DE0CB-B1A5-FD61-9D6F-BDC29E57CC2E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9DD6B698-A91E-EE0D-022C-B30FCD54E747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7FBC082-BBD1-63DB-0159-17EBA05F97FF}"/>
                </a:ext>
              </a:extLst>
            </p:cNvPr>
            <p:cNvGrpSpPr/>
            <p:nvPr/>
          </p:nvGrpSpPr>
          <p:grpSpPr>
            <a:xfrm>
              <a:off x="2467614" y="375565"/>
              <a:ext cx="1946763" cy="1975708"/>
              <a:chOff x="2467614" y="375565"/>
              <a:chExt cx="1946763" cy="1975708"/>
            </a:xfrm>
          </p:grpSpPr>
          <p:sp>
            <p:nvSpPr>
              <p:cNvPr id="18" name="Ovaal 41">
                <a:extLst>
                  <a:ext uri="{FF2B5EF4-FFF2-40B4-BE49-F238E27FC236}">
                    <a16:creationId xmlns:a16="http://schemas.microsoft.com/office/drawing/2014/main" id="{5D4C0B7B-34C7-77AF-28F7-D188E7EFFB4F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2883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Box 7">
                <a:extLst>
                  <a:ext uri="{FF2B5EF4-FFF2-40B4-BE49-F238E27FC236}">
                    <a16:creationId xmlns:a16="http://schemas.microsoft.com/office/drawing/2014/main" id="{7061B301-7997-9DE2-81DA-BA46F9ACC2BD}"/>
                  </a:ext>
                </a:extLst>
              </p:cNvPr>
              <p:cNvSpPr txBox="1"/>
              <p:nvPr/>
            </p:nvSpPr>
            <p:spPr>
              <a:xfrm>
                <a:off x="2467614" y="704718"/>
                <a:ext cx="194676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BE PH</a:t>
                </a: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YSICALLY </a:t>
                </a: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ACTIVE IN EVERYDAY LIFE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endPara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THE TIME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YOU SPEND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SITTING</a:t>
                </a:r>
                <a:endParaRPr lang="en-GB" sz="10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23" name="Picture 22" descr="Icon&#10;&#10;Description automatically generated">
                <a:extLst>
                  <a:ext uri="{FF2B5EF4-FFF2-40B4-BE49-F238E27FC236}">
                    <a16:creationId xmlns:a16="http://schemas.microsoft.com/office/drawing/2014/main" id="{40FA1537-E8D5-7CAC-0421-B450ABC8AD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0290" y="408429"/>
                <a:ext cx="530352" cy="530352"/>
              </a:xfrm>
              <a:prstGeom prst="rect">
                <a:avLst/>
              </a:prstGeom>
            </p:spPr>
          </p:pic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417B220-FC88-7139-F43A-EA138D2C9D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9284" t="19305" r="14595" b="11463"/>
            <a:stretch/>
          </p:blipFill>
          <p:spPr>
            <a:xfrm>
              <a:off x="4622081" y="370875"/>
              <a:ext cx="1827452" cy="1828800"/>
            </a:xfrm>
            <a:prstGeom prst="ellipse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E915F33-B06A-4A02-BD12-9D76D0CCE82B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FCB67EE-6D58-61CB-AD78-7A26A27CD045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1AD2DD87-CFEC-CA09-CC19-7E2542316658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D31C17F-F974-0603-F35D-121299E7CF4C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8835E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8835E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28835E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8835E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5D25F388-FD88-E2C5-5E03-B00934E9CE5C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6" name="Ovaal 2">
                    <a:extLst>
                      <a:ext uri="{FF2B5EF4-FFF2-40B4-BE49-F238E27FC236}">
                        <a16:creationId xmlns:a16="http://schemas.microsoft.com/office/drawing/2014/main" id="{1F55B7A1-F2A6-C399-A95D-1A94EEAA84B1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7" name="Picture 1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BA9EDA85-C18B-842F-A4B1-A156A61DA5A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29D1E4E9-6077-F761-00CC-B308B183F99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68795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7BF410AB-9CC6-0641-088D-3184FCA894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5" r="17944"/>
          <a:stretch/>
        </p:blipFill>
        <p:spPr>
          <a:xfrm>
            <a:off x="-1" y="0"/>
            <a:ext cx="6857999" cy="993017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2226152" y="3920840"/>
            <a:ext cx="4427373" cy="4826886"/>
          </a:xfrm>
          <a:prstGeom prst="roundRect">
            <a:avLst/>
          </a:prstGeom>
          <a:solidFill>
            <a:schemeClr val="bg1">
              <a:alpha val="7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5613" y="5501924"/>
            <a:ext cx="4167155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34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Customized text</a:t>
            </a:r>
            <a:endParaRPr lang="en-GB" sz="3400" b="1" dirty="0">
              <a:solidFill>
                <a:srgbClr val="28835E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BF916CE-0624-4EA7-AB9A-6C4C006BCA7D}"/>
              </a:ext>
            </a:extLst>
          </p:cNvPr>
          <p:cNvSpPr/>
          <p:nvPr/>
        </p:nvSpPr>
        <p:spPr>
          <a:xfrm>
            <a:off x="321465" y="2598636"/>
            <a:ext cx="2454399" cy="2864706"/>
          </a:xfrm>
          <a:prstGeom prst="roundRect">
            <a:avLst/>
          </a:prstGeom>
          <a:solidFill>
            <a:schemeClr val="bg1">
              <a:alpha val="7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DD9D9B0B-185C-4B2B-98B2-B4412338F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853" y="3004121"/>
            <a:ext cx="1901177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34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Paste your photo</a:t>
            </a:r>
            <a:endParaRPr lang="en-GB" sz="3400" b="1" dirty="0">
              <a:solidFill>
                <a:srgbClr val="28835E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06B9CCA-27E4-D1EF-6748-FF940A2A644A}"/>
              </a:ext>
            </a:extLst>
          </p:cNvPr>
          <p:cNvGrpSpPr/>
          <p:nvPr/>
        </p:nvGrpSpPr>
        <p:grpSpPr>
          <a:xfrm>
            <a:off x="-4101" y="153870"/>
            <a:ext cx="6879926" cy="9889088"/>
            <a:chOff x="-4101" y="153870"/>
            <a:chExt cx="6879926" cy="9889088"/>
          </a:xfrm>
        </p:grpSpPr>
        <p:sp>
          <p:nvSpPr>
            <p:cNvPr id="4" name="Freeform 72">
              <a:extLst>
                <a:ext uri="{FF2B5EF4-FFF2-40B4-BE49-F238E27FC236}">
                  <a16:creationId xmlns:a16="http://schemas.microsoft.com/office/drawing/2014/main" id="{19A43E0C-1FFA-66FD-8C96-DC112A60A3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" name="Freeform 74">
              <a:extLst>
                <a:ext uri="{FF2B5EF4-FFF2-40B4-BE49-F238E27FC236}">
                  <a16:creationId xmlns:a16="http://schemas.microsoft.com/office/drawing/2014/main" id="{AF4A671E-F82D-294A-A6F4-D5EC28F64F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11CFC11-7386-C15E-CFED-6059D331E8C2}"/>
                </a:ext>
              </a:extLst>
            </p:cNvPr>
            <p:cNvGrpSpPr/>
            <p:nvPr/>
          </p:nvGrpSpPr>
          <p:grpSpPr>
            <a:xfrm>
              <a:off x="439174" y="370875"/>
              <a:ext cx="1792224" cy="1792224"/>
              <a:chOff x="438977" y="415290"/>
              <a:chExt cx="1792224" cy="1792224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454DB5D2-E6A1-E3A9-3B64-E2A16D245681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D634DB4-9499-BF91-3F9C-4169439C183D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2B25833-DE09-4560-0DFE-B56083844BDA}"/>
                </a:ext>
              </a:extLst>
            </p:cNvPr>
            <p:cNvGrpSpPr/>
            <p:nvPr/>
          </p:nvGrpSpPr>
          <p:grpSpPr>
            <a:xfrm>
              <a:off x="2467614" y="375565"/>
              <a:ext cx="1946763" cy="1975708"/>
              <a:chOff x="2467614" y="375565"/>
              <a:chExt cx="1946763" cy="1975708"/>
            </a:xfrm>
          </p:grpSpPr>
          <p:sp>
            <p:nvSpPr>
              <p:cNvPr id="17" name="Ovaal 41">
                <a:extLst>
                  <a:ext uri="{FF2B5EF4-FFF2-40B4-BE49-F238E27FC236}">
                    <a16:creationId xmlns:a16="http://schemas.microsoft.com/office/drawing/2014/main" id="{C8ED8946-E4D7-5481-24DE-C09217F93DF6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2883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8" name="TextBox 7">
                <a:extLst>
                  <a:ext uri="{FF2B5EF4-FFF2-40B4-BE49-F238E27FC236}">
                    <a16:creationId xmlns:a16="http://schemas.microsoft.com/office/drawing/2014/main" id="{B8EA73B7-E46B-54D0-185F-359358FFA3AC}"/>
                  </a:ext>
                </a:extLst>
              </p:cNvPr>
              <p:cNvSpPr txBox="1"/>
              <p:nvPr/>
            </p:nvSpPr>
            <p:spPr>
              <a:xfrm>
                <a:off x="2467614" y="704718"/>
                <a:ext cx="194676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BE PH</a:t>
                </a: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YSICALLY </a:t>
                </a: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ACTIVE IN EVERYDAY LIFE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endPara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THE TIME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YOU SPEND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SITTING</a:t>
                </a:r>
                <a:endParaRPr lang="en-GB" sz="10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22" name="Picture 21" descr="Icon&#10;&#10;Description automatically generated">
                <a:extLst>
                  <a:ext uri="{FF2B5EF4-FFF2-40B4-BE49-F238E27FC236}">
                    <a16:creationId xmlns:a16="http://schemas.microsoft.com/office/drawing/2014/main" id="{B9498622-3E83-6BCA-7357-33C2E6EC48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0290" y="408429"/>
                <a:ext cx="530352" cy="530352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9C48BAB-8656-AE00-ACBE-F040D3B5A7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875"/>
              <a:ext cx="1827452" cy="1828800"/>
            </a:xfrm>
            <a:prstGeom prst="ellipse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5200A28-4DC7-1AE9-DA3D-6E9643AC64C4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E46938DA-BBCA-6FE2-C68F-D1424C3E55F8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8ED2D1A8-F1CE-ABFE-99B4-C86DDA4B40F5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C0CC195-AB38-FB78-5AEB-50D61FE080B3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8835E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8835E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28835E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8835E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99FF0BAA-11CE-6A7B-683D-8BB005F9EA67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5" name="Ovaal 2">
                    <a:extLst>
                      <a:ext uri="{FF2B5EF4-FFF2-40B4-BE49-F238E27FC236}">
                        <a16:creationId xmlns:a16="http://schemas.microsoft.com/office/drawing/2014/main" id="{39149571-51D1-135D-1942-4945B0AF2B1D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6" name="Picture 15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BB7CDA78-4EC9-2C85-1267-626069C2CB2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8F154A30-B1A6-8F41-0E7A-32AD76CF019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13295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9C24DA46-EF75-982B-21A1-E611F7E677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5" r="17944"/>
          <a:stretch/>
        </p:blipFill>
        <p:spPr>
          <a:xfrm>
            <a:off x="-1" y="0"/>
            <a:ext cx="6857999" cy="9906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241926" y="3179632"/>
            <a:ext cx="4427373" cy="3348759"/>
          </a:xfrm>
          <a:prstGeom prst="roundRect">
            <a:avLst/>
          </a:prstGeom>
          <a:solidFill>
            <a:schemeClr val="bg1">
              <a:alpha val="5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559" y="3260331"/>
            <a:ext cx="4167155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32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150 minutes </a:t>
            </a:r>
            <a:br>
              <a:rPr lang="cs-CZ" sz="32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</a:br>
            <a:r>
              <a:rPr lang="en-GB" sz="32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of moderate intensity physical activity </a:t>
            </a:r>
            <a:br>
              <a:rPr lang="cs-CZ" sz="32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</a:br>
            <a:r>
              <a:rPr lang="en-GB" sz="32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per week will reduce your cancer risk! </a:t>
            </a:r>
            <a:endParaRPr lang="en-GB" sz="6000" b="1" dirty="0">
              <a:solidFill>
                <a:srgbClr val="28835E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05DCB7-F192-5D9D-98D2-28C747BBAC91}"/>
              </a:ext>
            </a:extLst>
          </p:cNvPr>
          <p:cNvGrpSpPr/>
          <p:nvPr/>
        </p:nvGrpSpPr>
        <p:grpSpPr>
          <a:xfrm>
            <a:off x="-4101" y="153870"/>
            <a:ext cx="6879926" cy="9889088"/>
            <a:chOff x="-4101" y="153870"/>
            <a:chExt cx="6879926" cy="9889088"/>
          </a:xfrm>
        </p:grpSpPr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E16EAC16-08BE-E1B4-6D9F-EBD92D8E3CD9}"/>
                </a:ext>
              </a:extLst>
            </p:cNvPr>
            <p:cNvGrpSpPr/>
            <p:nvPr/>
          </p:nvGrpSpPr>
          <p:grpSpPr>
            <a:xfrm>
              <a:off x="439174" y="370875"/>
              <a:ext cx="1792224" cy="1792224"/>
              <a:chOff x="438977" y="415290"/>
              <a:chExt cx="1792224" cy="1792224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A70CAE8A-5392-A607-5054-D0077DDE6318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8796E468-530A-FFE7-ACDA-15C6BE714EA8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F0947706-95E8-573A-850B-E54CAB0CEE7F}"/>
                </a:ext>
              </a:extLst>
            </p:cNvPr>
            <p:cNvGrpSpPr/>
            <p:nvPr/>
          </p:nvGrpSpPr>
          <p:grpSpPr>
            <a:xfrm>
              <a:off x="2467614" y="375565"/>
              <a:ext cx="1946763" cy="1975708"/>
              <a:chOff x="2467614" y="375565"/>
              <a:chExt cx="1946763" cy="1975708"/>
            </a:xfrm>
          </p:grpSpPr>
          <p:sp>
            <p:nvSpPr>
              <p:cNvPr id="37" name="Ovaal 41">
                <a:extLst>
                  <a:ext uri="{FF2B5EF4-FFF2-40B4-BE49-F238E27FC236}">
                    <a16:creationId xmlns:a16="http://schemas.microsoft.com/office/drawing/2014/main" id="{EEEFC142-5FB3-E665-E92B-B4866FE230BF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2883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7">
                <a:extLst>
                  <a:ext uri="{FF2B5EF4-FFF2-40B4-BE49-F238E27FC236}">
                    <a16:creationId xmlns:a16="http://schemas.microsoft.com/office/drawing/2014/main" id="{2C14033F-5EC7-2082-27B2-719CB3BBD700}"/>
                  </a:ext>
                </a:extLst>
              </p:cNvPr>
              <p:cNvSpPr txBox="1"/>
              <p:nvPr/>
            </p:nvSpPr>
            <p:spPr>
              <a:xfrm>
                <a:off x="2467614" y="704718"/>
                <a:ext cx="194676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BE PH</a:t>
                </a: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YSICALLY </a:t>
                </a: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ACTIVE IN EVERYDAY LIFE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endPara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THE TIME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YOU SPEND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SITTING</a:t>
                </a:r>
                <a:endParaRPr lang="en-GB" sz="10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56" name="Picture 55" descr="Icon&#10;&#10;Description automatically generated">
                <a:extLst>
                  <a:ext uri="{FF2B5EF4-FFF2-40B4-BE49-F238E27FC236}">
                    <a16:creationId xmlns:a16="http://schemas.microsoft.com/office/drawing/2014/main" id="{EE998199-28FB-9201-F44A-532D69C892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0290" y="408429"/>
                <a:ext cx="530352" cy="530352"/>
              </a:xfrm>
              <a:prstGeom prst="rect">
                <a:avLst/>
              </a:prstGeom>
            </p:spPr>
          </p:pic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D10A1FA-EF4C-CDAB-7F67-67F64084B3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875"/>
              <a:ext cx="1827452" cy="1828800"/>
            </a:xfrm>
            <a:prstGeom prst="ellipse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B238220-B12D-A80C-D8CE-826393E02506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89D6DCC8-EB9B-F07B-5E9D-9E7E837E149C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8BF27233-71AD-B96C-6770-53A08EA52B87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C2555012-B40C-7234-34A7-E1F2211A9712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8835E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8835E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28835E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8835E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14538384-B654-222A-196F-B6D815369F96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1" name="Ovaal 2">
                    <a:extLst>
                      <a:ext uri="{FF2B5EF4-FFF2-40B4-BE49-F238E27FC236}">
                        <a16:creationId xmlns:a16="http://schemas.microsoft.com/office/drawing/2014/main" id="{7BA484BC-BC7E-4D05-74CC-1EEC85AF34F5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2" name="Picture 11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96621F31-9B2F-EE5E-935B-B924FA9507A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7" name="Graphic 6">
                <a:extLst>
                  <a:ext uri="{FF2B5EF4-FFF2-40B4-BE49-F238E27FC236}">
                    <a16:creationId xmlns:a16="http://schemas.microsoft.com/office/drawing/2014/main" id="{4DFC40AF-36A9-B5EE-5B9C-1B0ADD6C4F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2711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outdoor, person&#10;&#10;Description automatically generated">
            <a:extLst>
              <a:ext uri="{FF2B5EF4-FFF2-40B4-BE49-F238E27FC236}">
                <a16:creationId xmlns:a16="http://schemas.microsoft.com/office/drawing/2014/main" id="{0B73512C-F706-2A18-F4EC-6A3E73747E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02" t="-207" r="18356" b="2427"/>
          <a:stretch/>
        </p:blipFill>
        <p:spPr>
          <a:xfrm>
            <a:off x="-6973" y="-50800"/>
            <a:ext cx="6857999" cy="998097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124790" y="5344940"/>
            <a:ext cx="6402706" cy="2542543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01" y="5507942"/>
            <a:ext cx="6402706" cy="123787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36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Take the stairs, walk, run, </a:t>
            </a:r>
            <a:br>
              <a:rPr lang="cs-CZ" sz="36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</a:br>
            <a:r>
              <a:rPr lang="en-GB" sz="36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cycle, swim, jump, dance, whenever you can! </a:t>
            </a:r>
            <a:endParaRPr lang="en-GB" sz="4800" b="1" dirty="0">
              <a:solidFill>
                <a:srgbClr val="28835E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AFAB96E-2391-9B3D-02BE-1013BB3538E7}"/>
              </a:ext>
            </a:extLst>
          </p:cNvPr>
          <p:cNvGrpSpPr/>
          <p:nvPr/>
        </p:nvGrpSpPr>
        <p:grpSpPr>
          <a:xfrm>
            <a:off x="-4101" y="153870"/>
            <a:ext cx="6879926" cy="9889088"/>
            <a:chOff x="-4101" y="153870"/>
            <a:chExt cx="6879926" cy="9889088"/>
          </a:xfrm>
        </p:grpSpPr>
        <p:sp>
          <p:nvSpPr>
            <p:cNvPr id="15" name="Freeform 72">
              <a:extLst>
                <a:ext uri="{FF2B5EF4-FFF2-40B4-BE49-F238E27FC236}">
                  <a16:creationId xmlns:a16="http://schemas.microsoft.com/office/drawing/2014/main" id="{349257BC-B117-C7FB-1B98-93F8F6DAB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" name="Freeform 74">
              <a:extLst>
                <a:ext uri="{FF2B5EF4-FFF2-40B4-BE49-F238E27FC236}">
                  <a16:creationId xmlns:a16="http://schemas.microsoft.com/office/drawing/2014/main" id="{D0FA596A-E130-7D4B-3523-E688605C66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A29E3CB-1ABD-6D20-E20F-D9D65A8052FA}"/>
                </a:ext>
              </a:extLst>
            </p:cNvPr>
            <p:cNvGrpSpPr/>
            <p:nvPr/>
          </p:nvGrpSpPr>
          <p:grpSpPr>
            <a:xfrm>
              <a:off x="439174" y="370875"/>
              <a:ext cx="1792224" cy="1792224"/>
              <a:chOff x="438977" y="415290"/>
              <a:chExt cx="1792224" cy="1792224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9F9D068C-292D-25BD-3B16-DCC69CD403FB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91DB55D1-0566-CEAF-940E-4B25C02BFFED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C21C7D3-04DE-46A1-06F2-47A7BC2AAA9C}"/>
                </a:ext>
              </a:extLst>
            </p:cNvPr>
            <p:cNvGrpSpPr/>
            <p:nvPr/>
          </p:nvGrpSpPr>
          <p:grpSpPr>
            <a:xfrm>
              <a:off x="2467614" y="375565"/>
              <a:ext cx="1946763" cy="1975708"/>
              <a:chOff x="2467614" y="375565"/>
              <a:chExt cx="1946763" cy="1975708"/>
            </a:xfrm>
          </p:grpSpPr>
          <p:sp>
            <p:nvSpPr>
              <p:cNvPr id="56" name="Ovaal 41">
                <a:extLst>
                  <a:ext uri="{FF2B5EF4-FFF2-40B4-BE49-F238E27FC236}">
                    <a16:creationId xmlns:a16="http://schemas.microsoft.com/office/drawing/2014/main" id="{E96642B6-3064-D3C1-B76A-BBE6AE8494E4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2883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7" name="TextBox 7">
                <a:extLst>
                  <a:ext uri="{FF2B5EF4-FFF2-40B4-BE49-F238E27FC236}">
                    <a16:creationId xmlns:a16="http://schemas.microsoft.com/office/drawing/2014/main" id="{20D81AFC-ABFB-3118-42D0-9ACE22D6C7DA}"/>
                  </a:ext>
                </a:extLst>
              </p:cNvPr>
              <p:cNvSpPr txBox="1"/>
              <p:nvPr/>
            </p:nvSpPr>
            <p:spPr>
              <a:xfrm>
                <a:off x="2467614" y="704718"/>
                <a:ext cx="194676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BE PH</a:t>
                </a: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YSICALLY </a:t>
                </a: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ACTIVE IN EVERYDAY LIFE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endPara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THE TIME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YOU SPEND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SITTING</a:t>
                </a:r>
                <a:endParaRPr lang="en-GB" sz="10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58" name="Picture 57" descr="Icon&#10;&#10;Description automatically generated">
                <a:extLst>
                  <a:ext uri="{FF2B5EF4-FFF2-40B4-BE49-F238E27FC236}">
                    <a16:creationId xmlns:a16="http://schemas.microsoft.com/office/drawing/2014/main" id="{B27D6679-52E6-2B8A-89F6-498B5D52F2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0290" y="408429"/>
                <a:ext cx="530352" cy="530352"/>
              </a:xfrm>
              <a:prstGeom prst="rect">
                <a:avLst/>
              </a:prstGeom>
            </p:spPr>
          </p:pic>
        </p:grp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2B5B5C1-0C6A-8CB9-9439-12A7CC7E65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875"/>
              <a:ext cx="1827452" cy="1828800"/>
            </a:xfrm>
            <a:prstGeom prst="ellipse">
              <a:avLst/>
            </a:prstGeom>
          </p:spPr>
        </p:pic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A9045DD-7020-7BC4-6FA4-8138BAEA668C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E993CCA5-54B1-B7E9-8696-A1861D2CCA42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B4FFDB6E-0E31-E22C-F0FB-DC6B2BE71360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064837C7-5FDF-4176-BAF1-BF0130CB1F1F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8835E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8835E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28835E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8835E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7DCBE5CA-3DCA-BB69-69D6-BA641D39EA0C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54" name="Ovaal 2">
                    <a:extLst>
                      <a:ext uri="{FF2B5EF4-FFF2-40B4-BE49-F238E27FC236}">
                        <a16:creationId xmlns:a16="http://schemas.microsoft.com/office/drawing/2014/main" id="{7C261497-0BB2-D92C-085D-1D51A5FEC82B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55" name="Picture 54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6BC496A3-0AE3-2C60-3885-440E358022D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28" name="Graphic 27">
                <a:extLst>
                  <a:ext uri="{FF2B5EF4-FFF2-40B4-BE49-F238E27FC236}">
                    <a16:creationId xmlns:a16="http://schemas.microsoft.com/office/drawing/2014/main" id="{D9B47B40-D32A-52B2-F173-C1EFAF98F2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85297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erson doing a handstand on a basketball court&#10;&#10;Description automatically generated with medium confidence">
            <a:extLst>
              <a:ext uri="{FF2B5EF4-FFF2-40B4-BE49-F238E27FC236}">
                <a16:creationId xmlns:a16="http://schemas.microsoft.com/office/drawing/2014/main" id="{5C666D09-25B8-0160-928D-94BFA78F1D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" t="13510" r="18931" b="9699"/>
          <a:stretch/>
        </p:blipFill>
        <p:spPr>
          <a:xfrm>
            <a:off x="-18970" y="10244"/>
            <a:ext cx="6865107" cy="989575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124790" y="3778102"/>
            <a:ext cx="3887229" cy="4109381"/>
          </a:xfrm>
          <a:prstGeom prst="roundRect">
            <a:avLst/>
          </a:prstGeom>
          <a:solidFill>
            <a:schemeClr val="bg1">
              <a:alpha val="84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8410" y="4168815"/>
            <a:ext cx="4352306" cy="123787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36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Take the stairs, </a:t>
            </a:r>
            <a:br>
              <a:rPr lang="en-GB" sz="36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</a:br>
            <a:r>
              <a:rPr lang="en-GB" sz="36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walk, run, cycle, swim, jump</a:t>
            </a:r>
            <a:r>
              <a:rPr lang="en-GB" sz="3600" b="1" i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, </a:t>
            </a:r>
            <a:br>
              <a:rPr lang="en-GB" sz="3600" b="1" i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</a:br>
            <a:r>
              <a:rPr lang="en-GB" sz="3600" b="1" i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dance, </a:t>
            </a:r>
            <a:br>
              <a:rPr lang="en-GB" sz="3600" b="1" i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</a:br>
            <a:r>
              <a:rPr lang="en-GB" sz="3600" b="1" i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whenever </a:t>
            </a:r>
            <a:r>
              <a:rPr lang="en-GB" sz="36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you can! </a:t>
            </a:r>
            <a:endParaRPr lang="en-GB" sz="4800" b="1" dirty="0">
              <a:solidFill>
                <a:srgbClr val="28835E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9862AAE-87BA-B19C-6C61-3E3A60A4D434}"/>
              </a:ext>
            </a:extLst>
          </p:cNvPr>
          <p:cNvGrpSpPr/>
          <p:nvPr/>
        </p:nvGrpSpPr>
        <p:grpSpPr>
          <a:xfrm>
            <a:off x="-4101" y="153870"/>
            <a:ext cx="6879926" cy="9889088"/>
            <a:chOff x="-4101" y="153870"/>
            <a:chExt cx="6879926" cy="9889088"/>
          </a:xfrm>
        </p:grpSpPr>
        <p:sp>
          <p:nvSpPr>
            <p:cNvPr id="4" name="Freeform 72">
              <a:extLst>
                <a:ext uri="{FF2B5EF4-FFF2-40B4-BE49-F238E27FC236}">
                  <a16:creationId xmlns:a16="http://schemas.microsoft.com/office/drawing/2014/main" id="{56CB3A22-3CD7-F899-A941-671BB08BB7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" name="Freeform 74">
              <a:extLst>
                <a:ext uri="{FF2B5EF4-FFF2-40B4-BE49-F238E27FC236}">
                  <a16:creationId xmlns:a16="http://schemas.microsoft.com/office/drawing/2014/main" id="{ABD36B06-7F25-FEE8-3A4A-A8D6FA955C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FEC2C9D-4B76-90E6-7D92-34F41D125AFF}"/>
                </a:ext>
              </a:extLst>
            </p:cNvPr>
            <p:cNvGrpSpPr/>
            <p:nvPr/>
          </p:nvGrpSpPr>
          <p:grpSpPr>
            <a:xfrm>
              <a:off x="439174" y="370875"/>
              <a:ext cx="1792224" cy="1792224"/>
              <a:chOff x="438977" y="415290"/>
              <a:chExt cx="1792224" cy="1792224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811A0DD1-8088-09F2-66D7-26CC289E9AAC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D03E81F7-F740-A04E-F954-B2EFD5C42D41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244C176-A8A8-97CC-16C7-FA408614009B}"/>
                </a:ext>
              </a:extLst>
            </p:cNvPr>
            <p:cNvGrpSpPr/>
            <p:nvPr/>
          </p:nvGrpSpPr>
          <p:grpSpPr>
            <a:xfrm>
              <a:off x="2467614" y="375565"/>
              <a:ext cx="1946763" cy="1975708"/>
              <a:chOff x="2467614" y="375565"/>
              <a:chExt cx="1946763" cy="1975708"/>
            </a:xfrm>
          </p:grpSpPr>
          <p:sp>
            <p:nvSpPr>
              <p:cNvPr id="26" name="Ovaal 41">
                <a:extLst>
                  <a:ext uri="{FF2B5EF4-FFF2-40B4-BE49-F238E27FC236}">
                    <a16:creationId xmlns:a16="http://schemas.microsoft.com/office/drawing/2014/main" id="{384B1E0B-45C8-B61A-8246-2EADC2FCE4BC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2883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7" name="TextBox 7">
                <a:extLst>
                  <a:ext uri="{FF2B5EF4-FFF2-40B4-BE49-F238E27FC236}">
                    <a16:creationId xmlns:a16="http://schemas.microsoft.com/office/drawing/2014/main" id="{E8A2C04F-5E9B-891B-A01C-F767365CD892}"/>
                  </a:ext>
                </a:extLst>
              </p:cNvPr>
              <p:cNvSpPr txBox="1"/>
              <p:nvPr/>
            </p:nvSpPr>
            <p:spPr>
              <a:xfrm>
                <a:off x="2467614" y="704718"/>
                <a:ext cx="194676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BE PH</a:t>
                </a: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YSICALLY </a:t>
                </a: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ACTIVE IN EVERYDAY LIFE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endPara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THE TIME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YOU SPEND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SITTING</a:t>
                </a:r>
                <a:endParaRPr lang="en-GB" sz="10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28" name="Picture 27" descr="Icon&#10;&#10;Description automatically generated">
                <a:extLst>
                  <a:ext uri="{FF2B5EF4-FFF2-40B4-BE49-F238E27FC236}">
                    <a16:creationId xmlns:a16="http://schemas.microsoft.com/office/drawing/2014/main" id="{9A1FF95B-D72A-4189-5C3B-D1C1A06EDA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0290" y="408429"/>
                <a:ext cx="530352" cy="530352"/>
              </a:xfrm>
              <a:prstGeom prst="rect">
                <a:avLst/>
              </a:prstGeom>
            </p:spPr>
          </p:pic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36CC607-1FE8-D5BA-01B4-7A6FD4B567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875"/>
              <a:ext cx="1827452" cy="1828800"/>
            </a:xfrm>
            <a:prstGeom prst="ellipse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BC1F6AB-BE6B-09CB-1B6D-AC55DEB7F214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4059AAD-6B52-9C49-F459-480F015C49F7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1A37542D-B336-5BA3-3C22-4EE4B42F9384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A84129F8-0E3E-296D-E5F2-CC27A5867327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8835E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8835E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28835E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8835E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36319068-8FF6-8634-73ED-D83B4E729B70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8" name="Ovaal 2">
                    <a:extLst>
                      <a:ext uri="{FF2B5EF4-FFF2-40B4-BE49-F238E27FC236}">
                        <a16:creationId xmlns:a16="http://schemas.microsoft.com/office/drawing/2014/main" id="{22D0F6DF-4075-8850-F3F4-A94E95A3D473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24" name="Picture 23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2B09DB93-D7F7-2E70-E015-821903AF3D2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5F94EC87-2E9C-26D1-6C7E-F7A76F88FC7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60668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wimming in a pool&#10;&#10;Description automatically generated with low confidence">
            <a:extLst>
              <a:ext uri="{FF2B5EF4-FFF2-40B4-BE49-F238E27FC236}">
                <a16:creationId xmlns:a16="http://schemas.microsoft.com/office/drawing/2014/main" id="{E593D3C1-93BE-0C64-BBA5-3469E919D6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99" t="-242" r="13575" b="242"/>
          <a:stretch/>
        </p:blipFill>
        <p:spPr>
          <a:xfrm>
            <a:off x="-6973" y="-69042"/>
            <a:ext cx="6864973" cy="997504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521127" y="6476681"/>
            <a:ext cx="5781491" cy="1899684"/>
          </a:xfrm>
          <a:prstGeom prst="roundRect">
            <a:avLst/>
          </a:prstGeom>
          <a:solidFill>
            <a:schemeClr val="bg1">
              <a:alpha val="7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620" y="6824380"/>
            <a:ext cx="5539617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b="1" i="0" dirty="0">
                <a:solidFill>
                  <a:srgbClr val="28835E"/>
                </a:solidFill>
                <a:effectLst/>
                <a:latin typeface="WordVisi_MSFontService"/>
              </a:rPr>
              <a:t>Get moving for health! </a:t>
            </a:r>
            <a:endParaRPr lang="en-US" sz="4000" b="1" dirty="0">
              <a:solidFill>
                <a:srgbClr val="28835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FBEF86D-C95D-0C90-7420-7AF2987CAF6C}"/>
              </a:ext>
            </a:extLst>
          </p:cNvPr>
          <p:cNvGrpSpPr/>
          <p:nvPr/>
        </p:nvGrpSpPr>
        <p:grpSpPr>
          <a:xfrm>
            <a:off x="-4101" y="153870"/>
            <a:ext cx="6879926" cy="9889088"/>
            <a:chOff x="-4101" y="153870"/>
            <a:chExt cx="6879926" cy="9889088"/>
          </a:xfrm>
        </p:grpSpPr>
        <p:sp>
          <p:nvSpPr>
            <p:cNvPr id="5" name="Freeform 72">
              <a:extLst>
                <a:ext uri="{FF2B5EF4-FFF2-40B4-BE49-F238E27FC236}">
                  <a16:creationId xmlns:a16="http://schemas.microsoft.com/office/drawing/2014/main" id="{289892CD-EC9E-4721-C56E-825CCD2C95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" name="Freeform 74">
              <a:extLst>
                <a:ext uri="{FF2B5EF4-FFF2-40B4-BE49-F238E27FC236}">
                  <a16:creationId xmlns:a16="http://schemas.microsoft.com/office/drawing/2014/main" id="{5DD48054-4F20-608C-D8CD-B725B5156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AB55468-00B2-DC77-F4F8-ED9AA6F44F19}"/>
                </a:ext>
              </a:extLst>
            </p:cNvPr>
            <p:cNvGrpSpPr/>
            <p:nvPr/>
          </p:nvGrpSpPr>
          <p:grpSpPr>
            <a:xfrm>
              <a:off x="439174" y="370875"/>
              <a:ext cx="1792224" cy="1792224"/>
              <a:chOff x="438977" y="415290"/>
              <a:chExt cx="1792224" cy="1792224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373D8735-95D7-3308-2069-2F9F42B24DC3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3E7754DA-27CC-2329-6A2F-800C95C794DB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236D8B2-2CCE-8862-BACA-1BD241724F70}"/>
                </a:ext>
              </a:extLst>
            </p:cNvPr>
            <p:cNvGrpSpPr/>
            <p:nvPr/>
          </p:nvGrpSpPr>
          <p:grpSpPr>
            <a:xfrm>
              <a:off x="2467614" y="375565"/>
              <a:ext cx="1946763" cy="1975708"/>
              <a:chOff x="2467614" y="375565"/>
              <a:chExt cx="1946763" cy="1975708"/>
            </a:xfrm>
          </p:grpSpPr>
          <p:sp>
            <p:nvSpPr>
              <p:cNvPr id="18" name="Ovaal 41">
                <a:extLst>
                  <a:ext uri="{FF2B5EF4-FFF2-40B4-BE49-F238E27FC236}">
                    <a16:creationId xmlns:a16="http://schemas.microsoft.com/office/drawing/2014/main" id="{B2A43A7C-D6F3-E5C3-993C-F3F5C04FDEC7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2883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Box 7">
                <a:extLst>
                  <a:ext uri="{FF2B5EF4-FFF2-40B4-BE49-F238E27FC236}">
                    <a16:creationId xmlns:a16="http://schemas.microsoft.com/office/drawing/2014/main" id="{0C3ECD9A-62AE-2F8E-96D6-206829FD33BF}"/>
                  </a:ext>
                </a:extLst>
              </p:cNvPr>
              <p:cNvSpPr txBox="1"/>
              <p:nvPr/>
            </p:nvSpPr>
            <p:spPr>
              <a:xfrm>
                <a:off x="2467614" y="704718"/>
                <a:ext cx="194676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BE PH</a:t>
                </a: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YSICALLY </a:t>
                </a: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ACTIVE IN EVERYDAY LIFE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endPara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THE TIME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YOU SPEND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SITTING</a:t>
                </a:r>
                <a:endParaRPr lang="en-GB" sz="10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23" name="Picture 22" descr="Icon&#10;&#10;Description automatically generated">
                <a:extLst>
                  <a:ext uri="{FF2B5EF4-FFF2-40B4-BE49-F238E27FC236}">
                    <a16:creationId xmlns:a16="http://schemas.microsoft.com/office/drawing/2014/main" id="{3B7965DC-F813-2428-EAC2-7FB203EC89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0290" y="408429"/>
                <a:ext cx="530352" cy="530352"/>
              </a:xfrm>
              <a:prstGeom prst="rect">
                <a:avLst/>
              </a:prstGeom>
            </p:spPr>
          </p:pic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DD700F1-ED8C-B709-E12B-B30AD14366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875"/>
              <a:ext cx="1827452" cy="1828800"/>
            </a:xfrm>
            <a:prstGeom prst="ellipse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B2AD1E4-20E1-8122-A586-51434A54DB02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39D7BF39-D632-7FFD-35D5-61D02A60E4FB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56864994-7AEA-3599-BBED-AB1126E4A8A9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41695BC-5864-C90F-0309-02AAA17B48D0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8835E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8835E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28835E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8835E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13FE4600-C526-7BA5-CDCE-57B5169F390F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6" name="Ovaal 2">
                    <a:extLst>
                      <a:ext uri="{FF2B5EF4-FFF2-40B4-BE49-F238E27FC236}">
                        <a16:creationId xmlns:a16="http://schemas.microsoft.com/office/drawing/2014/main" id="{FD2B36D2-CF02-1A0B-4DF6-E973AF46ABA9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7" name="Picture 1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ED3453EE-7A11-7B55-EEDA-D06F68EFC5C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52D897D4-FC7C-D9BB-1D4A-369CDAD8BFE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86401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F56852-1AC3-5DED-5477-40FF34A3D1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4"/>
          <a:stretch/>
        </p:blipFill>
        <p:spPr>
          <a:xfrm>
            <a:off x="6972" y="-1"/>
            <a:ext cx="6857999" cy="990600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622433" y="3001169"/>
            <a:ext cx="5781491" cy="4706267"/>
          </a:xfrm>
          <a:prstGeom prst="roundRect">
            <a:avLst/>
          </a:prstGeom>
          <a:solidFill>
            <a:schemeClr val="bg1">
              <a:alpha val="7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136" y="3417068"/>
            <a:ext cx="5539617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Being physically active reduces the likelihood </a:t>
            </a:r>
            <a:br>
              <a:rPr lang="cs-CZ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</a:br>
            <a:r>
              <a:rPr lang="en-GB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of some of the most common cancers </a:t>
            </a:r>
            <a:br>
              <a:rPr lang="cs-CZ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</a:br>
            <a:r>
              <a:rPr lang="en-GB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and also other diseases </a:t>
            </a:r>
            <a:endParaRPr lang="en-US" sz="7200" b="1" dirty="0">
              <a:solidFill>
                <a:srgbClr val="28835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FB86C5-2934-4836-DB0B-E11DD35C7604}"/>
              </a:ext>
            </a:extLst>
          </p:cNvPr>
          <p:cNvGrpSpPr/>
          <p:nvPr/>
        </p:nvGrpSpPr>
        <p:grpSpPr>
          <a:xfrm>
            <a:off x="-4101" y="153870"/>
            <a:ext cx="6879926" cy="9889088"/>
            <a:chOff x="-4101" y="153870"/>
            <a:chExt cx="6879926" cy="9889088"/>
          </a:xfrm>
        </p:grpSpPr>
        <p:sp>
          <p:nvSpPr>
            <p:cNvPr id="5" name="Freeform 72">
              <a:extLst>
                <a:ext uri="{FF2B5EF4-FFF2-40B4-BE49-F238E27FC236}">
                  <a16:creationId xmlns:a16="http://schemas.microsoft.com/office/drawing/2014/main" id="{BA4BAF08-E057-2725-318C-C71CD12F56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" name="Freeform 74">
              <a:extLst>
                <a:ext uri="{FF2B5EF4-FFF2-40B4-BE49-F238E27FC236}">
                  <a16:creationId xmlns:a16="http://schemas.microsoft.com/office/drawing/2014/main" id="{C9F27B02-2B51-25DB-C284-526AEE1CBA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ABCCD24-0EF2-61FA-3F70-C2A9AF027901}"/>
                </a:ext>
              </a:extLst>
            </p:cNvPr>
            <p:cNvGrpSpPr/>
            <p:nvPr/>
          </p:nvGrpSpPr>
          <p:grpSpPr>
            <a:xfrm>
              <a:off x="439174" y="370875"/>
              <a:ext cx="1792224" cy="1792224"/>
              <a:chOff x="438977" y="415290"/>
              <a:chExt cx="1792224" cy="1792224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65BC9A2A-D566-0CF4-41E0-0C2CF897A084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4B7A8D6-1D37-6D1E-A1FA-D48460BB3E97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3A38EA0-4E12-BF9F-561E-BD597DE35578}"/>
                </a:ext>
              </a:extLst>
            </p:cNvPr>
            <p:cNvGrpSpPr/>
            <p:nvPr/>
          </p:nvGrpSpPr>
          <p:grpSpPr>
            <a:xfrm>
              <a:off x="2467614" y="375565"/>
              <a:ext cx="1946763" cy="1975708"/>
              <a:chOff x="2467614" y="375565"/>
              <a:chExt cx="1946763" cy="1975708"/>
            </a:xfrm>
          </p:grpSpPr>
          <p:sp>
            <p:nvSpPr>
              <p:cNvPr id="18" name="Ovaal 41">
                <a:extLst>
                  <a:ext uri="{FF2B5EF4-FFF2-40B4-BE49-F238E27FC236}">
                    <a16:creationId xmlns:a16="http://schemas.microsoft.com/office/drawing/2014/main" id="{6205ED8A-EB4C-9DD0-DD42-B071BE0AABF0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2883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Box 7">
                <a:extLst>
                  <a:ext uri="{FF2B5EF4-FFF2-40B4-BE49-F238E27FC236}">
                    <a16:creationId xmlns:a16="http://schemas.microsoft.com/office/drawing/2014/main" id="{4233F075-EABD-DC5F-4C1C-83CADE02E6B6}"/>
                  </a:ext>
                </a:extLst>
              </p:cNvPr>
              <p:cNvSpPr txBox="1"/>
              <p:nvPr/>
            </p:nvSpPr>
            <p:spPr>
              <a:xfrm>
                <a:off x="2467614" y="704718"/>
                <a:ext cx="194676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BE PH</a:t>
                </a: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YSICALLY </a:t>
                </a: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ACTIVE IN EVERYDAY LIFE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endPara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THE TIME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YOU SPEND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SITTING</a:t>
                </a:r>
                <a:endParaRPr lang="en-GB" sz="10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23" name="Picture 22" descr="Icon&#10;&#10;Description automatically generated">
                <a:extLst>
                  <a:ext uri="{FF2B5EF4-FFF2-40B4-BE49-F238E27FC236}">
                    <a16:creationId xmlns:a16="http://schemas.microsoft.com/office/drawing/2014/main" id="{C8BF62E1-D5B9-7CC5-FDDD-49EBF2B500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0290" y="408429"/>
                <a:ext cx="530352" cy="530352"/>
              </a:xfrm>
              <a:prstGeom prst="rect">
                <a:avLst/>
              </a:prstGeom>
            </p:spPr>
          </p:pic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86AE858-008A-2E1D-D0B3-559B42FB99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875"/>
              <a:ext cx="1827452" cy="1828800"/>
            </a:xfrm>
            <a:prstGeom prst="ellipse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68C6FAC-F0E9-A53D-AD9A-AA21437C7213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50BDBE41-D1A9-80F8-AB6A-8CCBD5DE7547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0AF6FBE2-01AD-BC6A-6080-4BC59DE658D0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88E3A418-469A-998C-162B-39A54B4294CA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8835E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8835E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28835E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8835E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3B0A5531-DFB5-AA17-8EA2-80CF30D353D2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6" name="Ovaal 2">
                    <a:extLst>
                      <a:ext uri="{FF2B5EF4-FFF2-40B4-BE49-F238E27FC236}">
                        <a16:creationId xmlns:a16="http://schemas.microsoft.com/office/drawing/2014/main" id="{12D9C971-31D4-1C1A-F751-22E2EEDF5976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7" name="Picture 1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5B296691-218E-9B9A-11BF-ACB243EAC8D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AB3ED00E-F904-11BB-3CE6-3577B36D74C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272606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1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72">
            <a:extLst>
              <a:ext uri="{FF2B5EF4-FFF2-40B4-BE49-F238E27FC236}">
                <a16:creationId xmlns:a16="http://schemas.microsoft.com/office/drawing/2014/main" id="{BF8E8331-1907-4253-9301-20ED11447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66" y="153870"/>
            <a:ext cx="4213623" cy="2258568"/>
          </a:xfrm>
          <a:custGeom>
            <a:avLst/>
            <a:gdLst>
              <a:gd name="T0" fmla="*/ 7607 w 7645"/>
              <a:gd name="T1" fmla="*/ 977 h 4080"/>
              <a:gd name="T2" fmla="*/ 7607 w 7645"/>
              <a:gd name="T3" fmla="*/ 977 h 4080"/>
              <a:gd name="T4" fmla="*/ 6878 w 7645"/>
              <a:gd name="T5" fmla="*/ 269 h 4080"/>
              <a:gd name="T6" fmla="*/ 6878 w 7645"/>
              <a:gd name="T7" fmla="*/ 269 h 4080"/>
              <a:gd name="T8" fmla="*/ 5865 w 7645"/>
              <a:gd name="T9" fmla="*/ 0 h 4080"/>
              <a:gd name="T10" fmla="*/ 5865 w 7645"/>
              <a:gd name="T11" fmla="*/ 0 h 4080"/>
              <a:gd name="T12" fmla="*/ 3825 w 7645"/>
              <a:gd name="T13" fmla="*/ 2039 h 4080"/>
              <a:gd name="T14" fmla="*/ 3825 w 7645"/>
              <a:gd name="T15" fmla="*/ 2039 h 4080"/>
              <a:gd name="T16" fmla="*/ 2040 w 7645"/>
              <a:gd name="T17" fmla="*/ 3825 h 4080"/>
              <a:gd name="T18" fmla="*/ 2040 w 7645"/>
              <a:gd name="T19" fmla="*/ 3825 h 4080"/>
              <a:gd name="T20" fmla="*/ 255 w 7645"/>
              <a:gd name="T21" fmla="*/ 2039 h 4080"/>
              <a:gd name="T22" fmla="*/ 255 w 7645"/>
              <a:gd name="T23" fmla="*/ 2039 h 4080"/>
              <a:gd name="T24" fmla="*/ 2040 w 7645"/>
              <a:gd name="T25" fmla="*/ 255 h 4080"/>
              <a:gd name="T26" fmla="*/ 2040 w 7645"/>
              <a:gd name="T27" fmla="*/ 255 h 4080"/>
              <a:gd name="T28" fmla="*/ 2927 w 7645"/>
              <a:gd name="T29" fmla="*/ 490 h 4080"/>
              <a:gd name="T30" fmla="*/ 2927 w 7645"/>
              <a:gd name="T31" fmla="*/ 490 h 4080"/>
              <a:gd name="T32" fmla="*/ 3564 w 7645"/>
              <a:gd name="T33" fmla="*/ 1109 h 4080"/>
              <a:gd name="T34" fmla="*/ 3564 w 7645"/>
              <a:gd name="T35" fmla="*/ 1109 h 4080"/>
              <a:gd name="T36" fmla="*/ 3739 w 7645"/>
              <a:gd name="T37" fmla="*/ 1152 h 4080"/>
              <a:gd name="T38" fmla="*/ 3739 w 7645"/>
              <a:gd name="T39" fmla="*/ 1152 h 4080"/>
              <a:gd name="T40" fmla="*/ 3782 w 7645"/>
              <a:gd name="T41" fmla="*/ 977 h 4080"/>
              <a:gd name="T42" fmla="*/ 3782 w 7645"/>
              <a:gd name="T43" fmla="*/ 977 h 4080"/>
              <a:gd name="T44" fmla="*/ 3053 w 7645"/>
              <a:gd name="T45" fmla="*/ 269 h 4080"/>
              <a:gd name="T46" fmla="*/ 3053 w 7645"/>
              <a:gd name="T47" fmla="*/ 269 h 4080"/>
              <a:gd name="T48" fmla="*/ 2040 w 7645"/>
              <a:gd name="T49" fmla="*/ 0 h 4080"/>
              <a:gd name="T50" fmla="*/ 2040 w 7645"/>
              <a:gd name="T51" fmla="*/ 0 h 4080"/>
              <a:gd name="T52" fmla="*/ 0 w 7645"/>
              <a:gd name="T53" fmla="*/ 2039 h 4080"/>
              <a:gd name="T54" fmla="*/ 0 w 7645"/>
              <a:gd name="T55" fmla="*/ 2039 h 4080"/>
              <a:gd name="T56" fmla="*/ 2040 w 7645"/>
              <a:gd name="T57" fmla="*/ 4079 h 4080"/>
              <a:gd name="T58" fmla="*/ 2040 w 7645"/>
              <a:gd name="T59" fmla="*/ 4079 h 4080"/>
              <a:gd name="T60" fmla="*/ 4080 w 7645"/>
              <a:gd name="T61" fmla="*/ 2039 h 4080"/>
              <a:gd name="T62" fmla="*/ 4080 w 7645"/>
              <a:gd name="T63" fmla="*/ 2039 h 4080"/>
              <a:gd name="T64" fmla="*/ 5865 w 7645"/>
              <a:gd name="T65" fmla="*/ 255 h 4080"/>
              <a:gd name="T66" fmla="*/ 5865 w 7645"/>
              <a:gd name="T67" fmla="*/ 255 h 4080"/>
              <a:gd name="T68" fmla="*/ 6751 w 7645"/>
              <a:gd name="T69" fmla="*/ 490 h 4080"/>
              <a:gd name="T70" fmla="*/ 6751 w 7645"/>
              <a:gd name="T71" fmla="*/ 490 h 4080"/>
              <a:gd name="T72" fmla="*/ 7389 w 7645"/>
              <a:gd name="T73" fmla="*/ 1109 h 4080"/>
              <a:gd name="T74" fmla="*/ 7389 w 7645"/>
              <a:gd name="T75" fmla="*/ 1109 h 4080"/>
              <a:gd name="T76" fmla="*/ 7565 w 7645"/>
              <a:gd name="T77" fmla="*/ 1152 h 4080"/>
              <a:gd name="T78" fmla="*/ 7565 w 7645"/>
              <a:gd name="T79" fmla="*/ 1152 h 4080"/>
              <a:gd name="T80" fmla="*/ 7607 w 7645"/>
              <a:gd name="T81" fmla="*/ 977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5" h="4080">
                <a:moveTo>
                  <a:pt x="7607" y="977"/>
                </a:moveTo>
                <a:lnTo>
                  <a:pt x="7607" y="977"/>
                </a:lnTo>
                <a:cubicBezTo>
                  <a:pt x="7428" y="685"/>
                  <a:pt x="7176" y="440"/>
                  <a:pt x="6878" y="269"/>
                </a:cubicBezTo>
                <a:lnTo>
                  <a:pt x="6878" y="269"/>
                </a:lnTo>
                <a:cubicBezTo>
                  <a:pt x="6572" y="93"/>
                  <a:pt x="6221" y="0"/>
                  <a:pt x="5865" y="0"/>
                </a:cubicBezTo>
                <a:lnTo>
                  <a:pt x="5865" y="0"/>
                </a:lnTo>
                <a:cubicBezTo>
                  <a:pt x="4741" y="0"/>
                  <a:pt x="3825" y="915"/>
                  <a:pt x="3825" y="2039"/>
                </a:cubicBezTo>
                <a:lnTo>
                  <a:pt x="3825" y="2039"/>
                </a:lnTo>
                <a:cubicBezTo>
                  <a:pt x="3825" y="3024"/>
                  <a:pt x="3025" y="3825"/>
                  <a:pt x="2040" y="3825"/>
                </a:cubicBezTo>
                <a:lnTo>
                  <a:pt x="2040" y="3825"/>
                </a:lnTo>
                <a:cubicBezTo>
                  <a:pt x="1056" y="3825"/>
                  <a:pt x="255" y="3024"/>
                  <a:pt x="255" y="2039"/>
                </a:cubicBezTo>
                <a:lnTo>
                  <a:pt x="255" y="2039"/>
                </a:lnTo>
                <a:cubicBezTo>
                  <a:pt x="255" y="1055"/>
                  <a:pt x="1056" y="255"/>
                  <a:pt x="2040" y="255"/>
                </a:cubicBezTo>
                <a:lnTo>
                  <a:pt x="2040" y="255"/>
                </a:lnTo>
                <a:cubicBezTo>
                  <a:pt x="2352" y="255"/>
                  <a:pt x="2658" y="336"/>
                  <a:pt x="2927" y="490"/>
                </a:cubicBezTo>
                <a:lnTo>
                  <a:pt x="2927" y="490"/>
                </a:lnTo>
                <a:cubicBezTo>
                  <a:pt x="3187" y="639"/>
                  <a:pt x="3407" y="854"/>
                  <a:pt x="3564" y="1109"/>
                </a:cubicBezTo>
                <a:lnTo>
                  <a:pt x="3564" y="1109"/>
                </a:lnTo>
                <a:cubicBezTo>
                  <a:pt x="3601" y="1169"/>
                  <a:pt x="3679" y="1188"/>
                  <a:pt x="3739" y="1152"/>
                </a:cubicBezTo>
                <a:lnTo>
                  <a:pt x="3739" y="1152"/>
                </a:lnTo>
                <a:cubicBezTo>
                  <a:pt x="3799" y="1115"/>
                  <a:pt x="3818" y="1037"/>
                  <a:pt x="3782" y="977"/>
                </a:cubicBezTo>
                <a:lnTo>
                  <a:pt x="3782" y="977"/>
                </a:lnTo>
                <a:cubicBezTo>
                  <a:pt x="3603" y="685"/>
                  <a:pt x="3351" y="440"/>
                  <a:pt x="3053" y="269"/>
                </a:cubicBezTo>
                <a:lnTo>
                  <a:pt x="3053" y="269"/>
                </a:lnTo>
                <a:cubicBezTo>
                  <a:pt x="2746" y="93"/>
                  <a:pt x="2396" y="0"/>
                  <a:pt x="2040" y="0"/>
                </a:cubicBezTo>
                <a:lnTo>
                  <a:pt x="2040" y="0"/>
                </a:lnTo>
                <a:cubicBezTo>
                  <a:pt x="915" y="0"/>
                  <a:pt x="0" y="915"/>
                  <a:pt x="0" y="2039"/>
                </a:cubicBezTo>
                <a:lnTo>
                  <a:pt x="0" y="2039"/>
                </a:lnTo>
                <a:cubicBezTo>
                  <a:pt x="0" y="3164"/>
                  <a:pt x="915" y="4079"/>
                  <a:pt x="2040" y="4079"/>
                </a:cubicBezTo>
                <a:lnTo>
                  <a:pt x="2040" y="4079"/>
                </a:lnTo>
                <a:cubicBezTo>
                  <a:pt x="3165" y="4079"/>
                  <a:pt x="4080" y="3164"/>
                  <a:pt x="4080" y="2039"/>
                </a:cubicBezTo>
                <a:lnTo>
                  <a:pt x="4080" y="2039"/>
                </a:lnTo>
                <a:cubicBezTo>
                  <a:pt x="4080" y="1055"/>
                  <a:pt x="4881" y="255"/>
                  <a:pt x="5865" y="255"/>
                </a:cubicBezTo>
                <a:lnTo>
                  <a:pt x="5865" y="255"/>
                </a:lnTo>
                <a:cubicBezTo>
                  <a:pt x="6177" y="255"/>
                  <a:pt x="6483" y="336"/>
                  <a:pt x="6751" y="490"/>
                </a:cubicBezTo>
                <a:lnTo>
                  <a:pt x="6751" y="490"/>
                </a:lnTo>
                <a:cubicBezTo>
                  <a:pt x="7012" y="639"/>
                  <a:pt x="7233" y="854"/>
                  <a:pt x="7389" y="1109"/>
                </a:cubicBezTo>
                <a:lnTo>
                  <a:pt x="7389" y="1109"/>
                </a:lnTo>
                <a:cubicBezTo>
                  <a:pt x="7426" y="1169"/>
                  <a:pt x="7505" y="1188"/>
                  <a:pt x="7565" y="1152"/>
                </a:cubicBezTo>
                <a:lnTo>
                  <a:pt x="7565" y="1152"/>
                </a:lnTo>
                <a:cubicBezTo>
                  <a:pt x="7625" y="1115"/>
                  <a:pt x="7644" y="1037"/>
                  <a:pt x="7607" y="977"/>
                </a:cubicBezTo>
              </a:path>
            </a:pathLst>
          </a:custGeom>
          <a:solidFill>
            <a:srgbClr val="258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0" name="Freeform 74">
            <a:extLst>
              <a:ext uri="{FF2B5EF4-FFF2-40B4-BE49-F238E27FC236}">
                <a16:creationId xmlns:a16="http://schemas.microsoft.com/office/drawing/2014/main" id="{37D52375-E0D3-47D4-B1A5-F8E64AD30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03" y="153871"/>
            <a:ext cx="4213623" cy="2261464"/>
          </a:xfrm>
          <a:custGeom>
            <a:avLst/>
            <a:gdLst>
              <a:gd name="T0" fmla="*/ 5603 w 7644"/>
              <a:gd name="T1" fmla="*/ 4079 h 4080"/>
              <a:gd name="T2" fmla="*/ 5603 w 7644"/>
              <a:gd name="T3" fmla="*/ 4079 h 4080"/>
              <a:gd name="T4" fmla="*/ 4590 w 7644"/>
              <a:gd name="T5" fmla="*/ 3810 h 4080"/>
              <a:gd name="T6" fmla="*/ 4590 w 7644"/>
              <a:gd name="T7" fmla="*/ 3810 h 4080"/>
              <a:gd name="T8" fmla="*/ 3861 w 7644"/>
              <a:gd name="T9" fmla="*/ 3102 h 4080"/>
              <a:gd name="T10" fmla="*/ 3861 w 7644"/>
              <a:gd name="T11" fmla="*/ 3102 h 4080"/>
              <a:gd name="T12" fmla="*/ 3904 w 7644"/>
              <a:gd name="T13" fmla="*/ 2927 h 4080"/>
              <a:gd name="T14" fmla="*/ 3904 w 7644"/>
              <a:gd name="T15" fmla="*/ 2927 h 4080"/>
              <a:gd name="T16" fmla="*/ 4079 w 7644"/>
              <a:gd name="T17" fmla="*/ 2969 h 4080"/>
              <a:gd name="T18" fmla="*/ 4079 w 7644"/>
              <a:gd name="T19" fmla="*/ 2969 h 4080"/>
              <a:gd name="T20" fmla="*/ 4717 w 7644"/>
              <a:gd name="T21" fmla="*/ 3589 h 4080"/>
              <a:gd name="T22" fmla="*/ 4717 w 7644"/>
              <a:gd name="T23" fmla="*/ 3589 h 4080"/>
              <a:gd name="T24" fmla="*/ 5603 w 7644"/>
              <a:gd name="T25" fmla="*/ 3825 h 4080"/>
              <a:gd name="T26" fmla="*/ 5603 w 7644"/>
              <a:gd name="T27" fmla="*/ 3825 h 4080"/>
              <a:gd name="T28" fmla="*/ 7388 w 7644"/>
              <a:gd name="T29" fmla="*/ 2039 h 4080"/>
              <a:gd name="T30" fmla="*/ 7388 w 7644"/>
              <a:gd name="T31" fmla="*/ 2039 h 4080"/>
              <a:gd name="T32" fmla="*/ 5603 w 7644"/>
              <a:gd name="T33" fmla="*/ 255 h 4080"/>
              <a:gd name="T34" fmla="*/ 5603 w 7644"/>
              <a:gd name="T35" fmla="*/ 255 h 4080"/>
              <a:gd name="T36" fmla="*/ 3818 w 7644"/>
              <a:gd name="T37" fmla="*/ 2039 h 4080"/>
              <a:gd name="T38" fmla="*/ 3818 w 7644"/>
              <a:gd name="T39" fmla="*/ 2039 h 4080"/>
              <a:gd name="T40" fmla="*/ 1778 w 7644"/>
              <a:gd name="T41" fmla="*/ 4079 h 4080"/>
              <a:gd name="T42" fmla="*/ 1778 w 7644"/>
              <a:gd name="T43" fmla="*/ 4079 h 4080"/>
              <a:gd name="T44" fmla="*/ 765 w 7644"/>
              <a:gd name="T45" fmla="*/ 3810 h 4080"/>
              <a:gd name="T46" fmla="*/ 765 w 7644"/>
              <a:gd name="T47" fmla="*/ 3810 h 4080"/>
              <a:gd name="T48" fmla="*/ 37 w 7644"/>
              <a:gd name="T49" fmla="*/ 3102 h 4080"/>
              <a:gd name="T50" fmla="*/ 37 w 7644"/>
              <a:gd name="T51" fmla="*/ 3102 h 4080"/>
              <a:gd name="T52" fmla="*/ 79 w 7644"/>
              <a:gd name="T53" fmla="*/ 2927 h 4080"/>
              <a:gd name="T54" fmla="*/ 79 w 7644"/>
              <a:gd name="T55" fmla="*/ 2927 h 4080"/>
              <a:gd name="T56" fmla="*/ 254 w 7644"/>
              <a:gd name="T57" fmla="*/ 2969 h 4080"/>
              <a:gd name="T58" fmla="*/ 254 w 7644"/>
              <a:gd name="T59" fmla="*/ 2969 h 4080"/>
              <a:gd name="T60" fmla="*/ 892 w 7644"/>
              <a:gd name="T61" fmla="*/ 3589 h 4080"/>
              <a:gd name="T62" fmla="*/ 892 w 7644"/>
              <a:gd name="T63" fmla="*/ 3589 h 4080"/>
              <a:gd name="T64" fmla="*/ 1778 w 7644"/>
              <a:gd name="T65" fmla="*/ 3825 h 4080"/>
              <a:gd name="T66" fmla="*/ 1778 w 7644"/>
              <a:gd name="T67" fmla="*/ 3825 h 4080"/>
              <a:gd name="T68" fmla="*/ 3564 w 7644"/>
              <a:gd name="T69" fmla="*/ 2039 h 4080"/>
              <a:gd name="T70" fmla="*/ 3564 w 7644"/>
              <a:gd name="T71" fmla="*/ 2039 h 4080"/>
              <a:gd name="T72" fmla="*/ 5603 w 7644"/>
              <a:gd name="T73" fmla="*/ 0 h 4080"/>
              <a:gd name="T74" fmla="*/ 5603 w 7644"/>
              <a:gd name="T75" fmla="*/ 0 h 4080"/>
              <a:gd name="T76" fmla="*/ 7643 w 7644"/>
              <a:gd name="T77" fmla="*/ 2039 h 4080"/>
              <a:gd name="T78" fmla="*/ 7643 w 7644"/>
              <a:gd name="T79" fmla="*/ 2039 h 4080"/>
              <a:gd name="T80" fmla="*/ 5603 w 7644"/>
              <a:gd name="T81" fmla="*/ 4079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4" h="4080">
                <a:moveTo>
                  <a:pt x="5603" y="4079"/>
                </a:moveTo>
                <a:lnTo>
                  <a:pt x="5603" y="4079"/>
                </a:lnTo>
                <a:cubicBezTo>
                  <a:pt x="5248" y="4079"/>
                  <a:pt x="4897" y="3986"/>
                  <a:pt x="4590" y="3810"/>
                </a:cubicBezTo>
                <a:lnTo>
                  <a:pt x="4590" y="3810"/>
                </a:lnTo>
                <a:cubicBezTo>
                  <a:pt x="4293" y="3639"/>
                  <a:pt x="4041" y="3395"/>
                  <a:pt x="3861" y="3102"/>
                </a:cubicBezTo>
                <a:lnTo>
                  <a:pt x="3861" y="3102"/>
                </a:lnTo>
                <a:cubicBezTo>
                  <a:pt x="3825" y="3042"/>
                  <a:pt x="3844" y="2963"/>
                  <a:pt x="3904" y="2927"/>
                </a:cubicBezTo>
                <a:lnTo>
                  <a:pt x="3904" y="2927"/>
                </a:lnTo>
                <a:cubicBezTo>
                  <a:pt x="3964" y="2890"/>
                  <a:pt x="4042" y="2909"/>
                  <a:pt x="4079" y="2969"/>
                </a:cubicBezTo>
                <a:lnTo>
                  <a:pt x="4079" y="2969"/>
                </a:lnTo>
                <a:cubicBezTo>
                  <a:pt x="4236" y="3225"/>
                  <a:pt x="4456" y="3440"/>
                  <a:pt x="4717" y="3589"/>
                </a:cubicBezTo>
                <a:lnTo>
                  <a:pt x="4717" y="3589"/>
                </a:lnTo>
                <a:cubicBezTo>
                  <a:pt x="4985" y="3743"/>
                  <a:pt x="5292" y="3825"/>
                  <a:pt x="5603" y="3825"/>
                </a:cubicBezTo>
                <a:lnTo>
                  <a:pt x="5603" y="3825"/>
                </a:lnTo>
                <a:cubicBezTo>
                  <a:pt x="6588" y="3825"/>
                  <a:pt x="7388" y="3024"/>
                  <a:pt x="7388" y="2039"/>
                </a:cubicBezTo>
                <a:lnTo>
                  <a:pt x="7388" y="2039"/>
                </a:lnTo>
                <a:cubicBezTo>
                  <a:pt x="7388" y="1055"/>
                  <a:pt x="6588" y="255"/>
                  <a:pt x="5603" y="255"/>
                </a:cubicBezTo>
                <a:lnTo>
                  <a:pt x="5603" y="255"/>
                </a:lnTo>
                <a:cubicBezTo>
                  <a:pt x="4619" y="255"/>
                  <a:pt x="3818" y="1055"/>
                  <a:pt x="3818" y="2039"/>
                </a:cubicBezTo>
                <a:lnTo>
                  <a:pt x="3818" y="2039"/>
                </a:lnTo>
                <a:cubicBezTo>
                  <a:pt x="3818" y="3164"/>
                  <a:pt x="2903" y="4079"/>
                  <a:pt x="1778" y="4079"/>
                </a:cubicBezTo>
                <a:lnTo>
                  <a:pt x="1778" y="4079"/>
                </a:lnTo>
                <a:cubicBezTo>
                  <a:pt x="1422" y="4079"/>
                  <a:pt x="1072" y="3986"/>
                  <a:pt x="765" y="3810"/>
                </a:cubicBezTo>
                <a:lnTo>
                  <a:pt x="765" y="3810"/>
                </a:lnTo>
                <a:cubicBezTo>
                  <a:pt x="467" y="3639"/>
                  <a:pt x="215" y="3395"/>
                  <a:pt x="37" y="3102"/>
                </a:cubicBezTo>
                <a:lnTo>
                  <a:pt x="37" y="3102"/>
                </a:lnTo>
                <a:cubicBezTo>
                  <a:pt x="0" y="3042"/>
                  <a:pt x="19" y="2963"/>
                  <a:pt x="79" y="2927"/>
                </a:cubicBezTo>
                <a:lnTo>
                  <a:pt x="79" y="2927"/>
                </a:lnTo>
                <a:cubicBezTo>
                  <a:pt x="139" y="2890"/>
                  <a:pt x="217" y="2909"/>
                  <a:pt x="254" y="2969"/>
                </a:cubicBezTo>
                <a:lnTo>
                  <a:pt x="254" y="2969"/>
                </a:lnTo>
                <a:cubicBezTo>
                  <a:pt x="410" y="3225"/>
                  <a:pt x="631" y="3440"/>
                  <a:pt x="892" y="3589"/>
                </a:cubicBezTo>
                <a:lnTo>
                  <a:pt x="892" y="3589"/>
                </a:lnTo>
                <a:cubicBezTo>
                  <a:pt x="1160" y="3743"/>
                  <a:pt x="1467" y="3825"/>
                  <a:pt x="1778" y="3825"/>
                </a:cubicBezTo>
                <a:lnTo>
                  <a:pt x="1778" y="3825"/>
                </a:lnTo>
                <a:cubicBezTo>
                  <a:pt x="2762" y="3825"/>
                  <a:pt x="3564" y="3024"/>
                  <a:pt x="3564" y="2039"/>
                </a:cubicBezTo>
                <a:lnTo>
                  <a:pt x="3564" y="2039"/>
                </a:lnTo>
                <a:cubicBezTo>
                  <a:pt x="3564" y="915"/>
                  <a:pt x="4478" y="0"/>
                  <a:pt x="5603" y="0"/>
                </a:cubicBezTo>
                <a:lnTo>
                  <a:pt x="5603" y="0"/>
                </a:lnTo>
                <a:cubicBezTo>
                  <a:pt x="6728" y="0"/>
                  <a:pt x="7643" y="915"/>
                  <a:pt x="7643" y="2039"/>
                </a:cubicBezTo>
                <a:lnTo>
                  <a:pt x="7643" y="2039"/>
                </a:lnTo>
                <a:cubicBezTo>
                  <a:pt x="7643" y="3164"/>
                  <a:pt x="6728" y="4079"/>
                  <a:pt x="5603" y="4079"/>
                </a:cubicBezTo>
              </a:path>
            </a:pathLst>
          </a:custGeom>
          <a:solidFill>
            <a:srgbClr val="2585C2"/>
          </a:solidFill>
          <a:ln>
            <a:solidFill>
              <a:srgbClr val="2585C2"/>
            </a:solidFill>
          </a:ln>
          <a:effectLst/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5FEF6DD-585F-1199-0FC2-AD256E4C8A71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37" name="Ovaal 2">
              <a:extLst>
                <a:ext uri="{FF2B5EF4-FFF2-40B4-BE49-F238E27FC236}">
                  <a16:creationId xmlns:a16="http://schemas.microsoft.com/office/drawing/2014/main" id="{8A2DE224-974B-3F12-8DDB-319001774B99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38" name="Picture 3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B506322B-FFFB-E0D9-77DF-A394480AC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3E38A4E-4419-A506-008E-3E252AB12E56}"/>
              </a:ext>
            </a:extLst>
          </p:cNvPr>
          <p:cNvGrpSpPr/>
          <p:nvPr/>
        </p:nvGrpSpPr>
        <p:grpSpPr>
          <a:xfrm>
            <a:off x="132258" y="4555419"/>
            <a:ext cx="6586415" cy="1708298"/>
            <a:chOff x="132258" y="4555419"/>
            <a:chExt cx="6586415" cy="1708298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8E8A3043-603E-6CED-2B04-9EE75E5226DD}"/>
                </a:ext>
              </a:extLst>
            </p:cNvPr>
            <p:cNvSpPr/>
            <p:nvPr/>
          </p:nvSpPr>
          <p:spPr>
            <a:xfrm>
              <a:off x="347456" y="4555419"/>
              <a:ext cx="6238960" cy="1708298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0DF9685-ED49-FC94-420B-5FAD5741CB34}"/>
                </a:ext>
              </a:extLst>
            </p:cNvPr>
            <p:cNvSpPr txBox="1"/>
            <p:nvPr/>
          </p:nvSpPr>
          <p:spPr>
            <a:xfrm>
              <a:off x="132258" y="4639869"/>
              <a:ext cx="6586415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US" sz="3200" b="1" i="0" dirty="0">
                  <a:solidFill>
                    <a:srgbClr val="28835E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Messages for healthcare professionals</a:t>
              </a:r>
              <a:endParaRPr lang="en-GB" sz="3200" b="1" dirty="0">
                <a:solidFill>
                  <a:srgbClr val="2883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94B86EF-B186-4B6B-88ED-83589B6946DC}"/>
              </a:ext>
            </a:extLst>
          </p:cNvPr>
          <p:cNvSpPr/>
          <p:nvPr/>
        </p:nvSpPr>
        <p:spPr>
          <a:xfrm>
            <a:off x="453258" y="4662803"/>
            <a:ext cx="5981219" cy="1489904"/>
          </a:xfrm>
          <a:prstGeom prst="roundRect">
            <a:avLst/>
          </a:prstGeom>
          <a:noFill/>
          <a:ln>
            <a:solidFill>
              <a:srgbClr val="DBD1C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DDE60EE-5ED1-F0B1-FCB0-AB63AE67E64D}"/>
              </a:ext>
            </a:extLst>
          </p:cNvPr>
          <p:cNvGrpSpPr/>
          <p:nvPr/>
        </p:nvGrpSpPr>
        <p:grpSpPr>
          <a:xfrm>
            <a:off x="2467614" y="375565"/>
            <a:ext cx="1946763" cy="1975708"/>
            <a:chOff x="2467614" y="375565"/>
            <a:chExt cx="1946763" cy="1975708"/>
          </a:xfrm>
        </p:grpSpPr>
        <p:sp>
          <p:nvSpPr>
            <p:cNvPr id="47" name="Ovaal 41">
              <a:extLst>
                <a:ext uri="{FF2B5EF4-FFF2-40B4-BE49-F238E27FC236}">
                  <a16:creationId xmlns:a16="http://schemas.microsoft.com/office/drawing/2014/main" id="{2701A0D3-73D1-2649-9C91-E46D1BEFB2EA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2883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9" name="TextBox 7">
              <a:extLst>
                <a:ext uri="{FF2B5EF4-FFF2-40B4-BE49-F238E27FC236}">
                  <a16:creationId xmlns:a16="http://schemas.microsoft.com/office/drawing/2014/main" id="{D75BC482-CB77-84A5-A3E3-5B7442E2E1B3}"/>
                </a:ext>
              </a:extLst>
            </p:cNvPr>
            <p:cNvSpPr txBox="1"/>
            <p:nvPr/>
          </p:nvSpPr>
          <p:spPr>
            <a:xfrm>
              <a:off x="2467614" y="704718"/>
              <a:ext cx="194676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rtl="0" fontAlgn="base"/>
              <a:endParaRPr lang="en-GB" sz="1000" b="0" i="0" dirty="0">
                <a:solidFill>
                  <a:schemeClr val="bg1"/>
                </a:solidFill>
                <a:effectLst/>
                <a:latin typeface="Segoe UI" panose="020B0502040204020203" pitchFamily="34" charset="0"/>
              </a:endParaRPr>
            </a:p>
            <a:p>
              <a:pPr algn="ctr" rtl="0" fontAlgn="base"/>
              <a:r>
                <a: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BE PH</a:t>
              </a:r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YSICALLY </a:t>
              </a:r>
            </a:p>
            <a:p>
              <a:pPr algn="ctr" rtl="0" fontAlgn="base"/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ACTIVE IN EVERYDAY LIFE</a:t>
              </a:r>
              <a:br>
                <a: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endParaRPr lang="en-GB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rtl="0" fontAlgn="base"/>
              <a:r>
                <a: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LIMIT THE TIME </a:t>
              </a:r>
              <a:br>
                <a: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YOU SPEND </a:t>
              </a:r>
              <a:br>
                <a: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SITTING</a:t>
              </a:r>
              <a:endParaRPr lang="en-GB" sz="10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59" name="Picture 58" descr="Icon&#10;&#10;Description automatically generated">
              <a:extLst>
                <a:ext uri="{FF2B5EF4-FFF2-40B4-BE49-F238E27FC236}">
                  <a16:creationId xmlns:a16="http://schemas.microsoft.com/office/drawing/2014/main" id="{DBCDC2C7-1967-5257-A7DD-E04543EF4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0290" y="408429"/>
              <a:ext cx="530352" cy="530352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27C4581-DA2C-3737-09E1-220BA75C22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284" t="19305" r="14595" b="11463"/>
          <a:stretch/>
        </p:blipFill>
        <p:spPr>
          <a:xfrm>
            <a:off x="4622081" y="370203"/>
            <a:ext cx="1827452" cy="1828800"/>
          </a:xfrm>
          <a:prstGeom prst="ellipse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7172191-24D8-E850-0C89-2F8FA7CEA112}"/>
              </a:ext>
            </a:extLst>
          </p:cNvPr>
          <p:cNvGrpSpPr/>
          <p:nvPr/>
        </p:nvGrpSpPr>
        <p:grpSpPr>
          <a:xfrm>
            <a:off x="-4101" y="9133194"/>
            <a:ext cx="6879926" cy="909764"/>
            <a:chOff x="-4101" y="9133194"/>
            <a:chExt cx="6879926" cy="90976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6F02C2E-6C5E-04A8-FC70-0F693A8EC90E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0" y="9109018"/>
              <a:chExt cx="6879926" cy="909764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CAEF733-9163-B5EA-261A-E1EC4AD97E78}"/>
                  </a:ext>
                </a:extLst>
              </p:cNvPr>
              <p:cNvSpPr/>
              <p:nvPr/>
            </p:nvSpPr>
            <p:spPr>
              <a:xfrm>
                <a:off x="0" y="9109018"/>
                <a:ext cx="6858000" cy="796982"/>
              </a:xfrm>
              <a:prstGeom prst="rect">
                <a:avLst/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8E7DCE-6597-B18B-D9E6-DD5C3BDDF6BD}"/>
                  </a:ext>
                </a:extLst>
              </p:cNvPr>
              <p:cNvSpPr txBox="1"/>
              <p:nvPr/>
            </p:nvSpPr>
            <p:spPr>
              <a:xfrm>
                <a:off x="21927" y="9172396"/>
                <a:ext cx="6857999" cy="846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1300" b="1" dirty="0">
                    <a:solidFill>
                      <a:srgbClr val="28835E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#PrEvCan #CANCERCODE</a:t>
                </a:r>
              </a:p>
              <a:p>
                <a:pPr algn="ctr"/>
                <a:r>
                  <a:rPr lang="en-GB" sz="1200" b="1" dirty="0">
                    <a:solidFill>
                      <a:srgbClr val="28835E"/>
                    </a:solidFill>
                    <a:effectLst/>
                  </a:rPr>
                  <a:t>The </a:t>
                </a:r>
                <a:r>
                  <a:rPr lang="en-GB" sz="1200" b="1" dirty="0" err="1">
                    <a:solidFill>
                      <a:srgbClr val="28835E"/>
                    </a:solidFill>
                    <a:effectLst/>
                  </a:rPr>
                  <a:t>PrEvCan</a:t>
                </a:r>
                <a:r>
                  <a:rPr lang="en-GB" sz="1200" b="1" dirty="0">
                    <a:solidFill>
                      <a:srgbClr val="28835E"/>
                    </a:solidFill>
                    <a:effectLst/>
                  </a:rPr>
                  <a:t> campaign was initiated by EONS and is run in association </a:t>
                </a:r>
                <a:br>
                  <a:rPr lang="en-GB" sz="1200" b="1" dirty="0">
                    <a:solidFill>
                      <a:srgbClr val="28835E"/>
                    </a:solidFill>
                    <a:effectLst/>
                  </a:rPr>
                </a:br>
                <a:r>
                  <a:rPr lang="en-GB" sz="1200" b="1" dirty="0">
                    <a:solidFill>
                      <a:srgbClr val="28835E"/>
                    </a:solidFill>
                    <a:effectLst/>
                  </a:rPr>
                  <a:t>with key campaign partner, ESMO. </a:t>
                </a:r>
                <a:r>
                  <a:rPr lang="en-US" sz="1200" b="1" dirty="0">
                    <a:solidFill>
                      <a:srgbClr val="28835E"/>
                    </a:solidFill>
                    <a:cs typeface="Aharoni" panose="02010803020104030203" pitchFamily="2" charset="-79"/>
                  </a:rPr>
                  <a:t>More info</a:t>
                </a:r>
                <a:r>
                  <a:rPr lang="nl-BE" sz="1200" b="1" dirty="0">
                    <a:solidFill>
                      <a:srgbClr val="28835E"/>
                    </a:solidFill>
                    <a:cs typeface="Aharoni" panose="02010803020104030203" pitchFamily="2" charset="-79"/>
                  </a:rPr>
                  <a:t>: www.cancernurse.eu/</a:t>
                </a:r>
                <a:r>
                  <a:rPr lang="cs-CZ" sz="1200" b="1" dirty="0">
                    <a:solidFill>
                      <a:srgbClr val="28835E"/>
                    </a:solidFill>
                    <a:cs typeface="Aharoni" panose="02010803020104030203" pitchFamily="2" charset="-79"/>
                  </a:rPr>
                  <a:t>prev</a:t>
                </a:r>
                <a:r>
                  <a:rPr lang="en-US" sz="1200" b="1" dirty="0">
                    <a:solidFill>
                      <a:srgbClr val="28835E"/>
                    </a:solidFill>
                    <a:cs typeface="Aharoni" panose="02010803020104030203" pitchFamily="2" charset="-79"/>
                  </a:rPr>
                  <a:t>can</a:t>
                </a:r>
                <a:br>
                  <a:rPr lang="nl-BE" sz="1200" b="1" dirty="0">
                    <a:solidFill>
                      <a:srgbClr val="28835E"/>
                    </a:solidFill>
                    <a:cs typeface="Aharoni" panose="02010803020104030203" pitchFamily="2" charset="-79"/>
                  </a:rPr>
                </a:br>
                <a:endParaRPr lang="en-GB" sz="1200" b="1" dirty="0">
                  <a:solidFill>
                    <a:srgbClr val="28835E"/>
                  </a:solidFill>
                  <a:cs typeface="Aharoni" panose="02010803020104030203" pitchFamily="2" charset="-79"/>
                </a:endParaRPr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101FFF7E-23A4-C636-7D23-4804B37AA7D4}"/>
                  </a:ext>
                </a:extLst>
              </p:cNvPr>
              <p:cNvGrpSpPr/>
              <p:nvPr/>
            </p:nvGrpSpPr>
            <p:grpSpPr>
              <a:xfrm>
                <a:off x="224716" y="9297854"/>
                <a:ext cx="475488" cy="475488"/>
                <a:chOff x="-302004" y="1916250"/>
                <a:chExt cx="2823923" cy="2823924"/>
              </a:xfrm>
            </p:grpSpPr>
            <p:sp>
              <p:nvSpPr>
                <p:cNvPr id="10" name="Ovaal 2">
                  <a:extLst>
                    <a:ext uri="{FF2B5EF4-FFF2-40B4-BE49-F238E27FC236}">
                      <a16:creationId xmlns:a16="http://schemas.microsoft.com/office/drawing/2014/main" id="{2973487B-3940-B2DD-6BAE-ACCF282BE443}"/>
                    </a:ext>
                  </a:extLst>
                </p:cNvPr>
                <p:cNvSpPr/>
                <p:nvPr/>
              </p:nvSpPr>
              <p:spPr>
                <a:xfrm>
                  <a:off x="-302004" y="1916250"/>
                  <a:ext cx="2823923" cy="28239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 sz="1801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11" name="Picture 10" descr="A picture containing text, clipart&#10;&#10;Description automatically generated">
                  <a:extLst>
                    <a:ext uri="{FF2B5EF4-FFF2-40B4-BE49-F238E27FC236}">
                      <a16:creationId xmlns:a16="http://schemas.microsoft.com/office/drawing/2014/main" id="{81FB70B6-C88B-A27F-161B-9D170D7951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9048" y="2002330"/>
                  <a:ext cx="2669717" cy="2651758"/>
                </a:xfrm>
                <a:prstGeom prst="ellipse">
                  <a:avLst/>
                </a:prstGeom>
              </p:spPr>
            </p:pic>
          </p:grpSp>
        </p:grp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946E25B5-A381-70CA-C66D-DE7EBBBD0B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t="1" r="36621" b="-13923"/>
            <a:stretch/>
          </p:blipFill>
          <p:spPr>
            <a:xfrm>
              <a:off x="6061796" y="9394066"/>
              <a:ext cx="703986" cy="3314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5640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indoor, person, hand&#10;&#10;Description automatically generated">
            <a:extLst>
              <a:ext uri="{FF2B5EF4-FFF2-40B4-BE49-F238E27FC236}">
                <a16:creationId xmlns:a16="http://schemas.microsoft.com/office/drawing/2014/main" id="{26173116-10BC-42EA-94B4-381E43D52D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" t="1546" b="4565"/>
          <a:stretch/>
        </p:blipFill>
        <p:spPr>
          <a:xfrm>
            <a:off x="-6973" y="-1"/>
            <a:ext cx="6862107" cy="990600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719288" y="3717284"/>
            <a:ext cx="5781491" cy="2790031"/>
          </a:xfrm>
          <a:prstGeom prst="roundRect">
            <a:avLst/>
          </a:prstGeom>
          <a:solidFill>
            <a:schemeClr val="bg1">
              <a:alpha val="7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847" y="4378881"/>
            <a:ext cx="5751782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Ask your patients </a:t>
            </a:r>
            <a:br>
              <a:rPr lang="cs-CZ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</a:br>
            <a:r>
              <a:rPr lang="en-GB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about physical activities!  </a:t>
            </a:r>
            <a:endParaRPr lang="en-GB" sz="2400" b="1" dirty="0">
              <a:solidFill>
                <a:srgbClr val="28835E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CAE10A4-6064-46A9-EEC1-6977F184EE71}"/>
              </a:ext>
            </a:extLst>
          </p:cNvPr>
          <p:cNvGrpSpPr/>
          <p:nvPr/>
        </p:nvGrpSpPr>
        <p:grpSpPr>
          <a:xfrm>
            <a:off x="-4101" y="153870"/>
            <a:ext cx="6879926" cy="9889088"/>
            <a:chOff x="-4101" y="153870"/>
            <a:chExt cx="6879926" cy="9889088"/>
          </a:xfrm>
        </p:grpSpPr>
        <p:sp>
          <p:nvSpPr>
            <p:cNvPr id="4" name="Freeform 72">
              <a:extLst>
                <a:ext uri="{FF2B5EF4-FFF2-40B4-BE49-F238E27FC236}">
                  <a16:creationId xmlns:a16="http://schemas.microsoft.com/office/drawing/2014/main" id="{480F3CFC-6490-7188-D919-A0AECC57B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" name="Freeform 74">
              <a:extLst>
                <a:ext uri="{FF2B5EF4-FFF2-40B4-BE49-F238E27FC236}">
                  <a16:creationId xmlns:a16="http://schemas.microsoft.com/office/drawing/2014/main" id="{9F9D9767-1C51-D599-B503-752AE8BBE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23425AD-D4AF-8502-C88D-61297ADD3B86}"/>
                </a:ext>
              </a:extLst>
            </p:cNvPr>
            <p:cNvGrpSpPr/>
            <p:nvPr/>
          </p:nvGrpSpPr>
          <p:grpSpPr>
            <a:xfrm>
              <a:off x="439174" y="370875"/>
              <a:ext cx="1792224" cy="1792224"/>
              <a:chOff x="438977" y="415290"/>
              <a:chExt cx="1792224" cy="1792224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B6576E54-038E-4A96-773E-1AF0B13A3C93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5912A56-CE65-0CE8-4842-D35EBA0128CE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74EB644-2D50-658D-86C7-0C3B8F681329}"/>
                </a:ext>
              </a:extLst>
            </p:cNvPr>
            <p:cNvGrpSpPr/>
            <p:nvPr/>
          </p:nvGrpSpPr>
          <p:grpSpPr>
            <a:xfrm>
              <a:off x="2467614" y="375565"/>
              <a:ext cx="1946763" cy="1975708"/>
              <a:chOff x="2467614" y="375565"/>
              <a:chExt cx="1946763" cy="1975708"/>
            </a:xfrm>
          </p:grpSpPr>
          <p:sp>
            <p:nvSpPr>
              <p:cNvPr id="18" name="Ovaal 41">
                <a:extLst>
                  <a:ext uri="{FF2B5EF4-FFF2-40B4-BE49-F238E27FC236}">
                    <a16:creationId xmlns:a16="http://schemas.microsoft.com/office/drawing/2014/main" id="{46911F61-584A-349F-8FCD-2BD34F709D42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2883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Box 7">
                <a:extLst>
                  <a:ext uri="{FF2B5EF4-FFF2-40B4-BE49-F238E27FC236}">
                    <a16:creationId xmlns:a16="http://schemas.microsoft.com/office/drawing/2014/main" id="{0CE2CA42-3176-74BA-1368-6124024BCE4A}"/>
                  </a:ext>
                </a:extLst>
              </p:cNvPr>
              <p:cNvSpPr txBox="1"/>
              <p:nvPr/>
            </p:nvSpPr>
            <p:spPr>
              <a:xfrm>
                <a:off x="2467614" y="704718"/>
                <a:ext cx="194676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BE PH</a:t>
                </a: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YSICALLY </a:t>
                </a: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ACTIVE IN EVERYDAY LIFE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endPara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THE TIME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YOU SPEND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SITTING</a:t>
                </a:r>
                <a:endParaRPr lang="en-GB" sz="10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23" name="Picture 22" descr="Icon&#10;&#10;Description automatically generated">
                <a:extLst>
                  <a:ext uri="{FF2B5EF4-FFF2-40B4-BE49-F238E27FC236}">
                    <a16:creationId xmlns:a16="http://schemas.microsoft.com/office/drawing/2014/main" id="{440DAF3D-8D5B-BBCB-5F6C-23BFA3E549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0290" y="408429"/>
                <a:ext cx="530352" cy="530352"/>
              </a:xfrm>
              <a:prstGeom prst="rect">
                <a:avLst/>
              </a:prstGeom>
            </p:spPr>
          </p:pic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FBCD997-E0A0-47AC-1EB6-11496F0A31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875"/>
              <a:ext cx="1827452" cy="1828800"/>
            </a:xfrm>
            <a:prstGeom prst="ellipse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6E5E4A8-45D6-C7D1-590D-6DAD2FF5BBCE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FB7A5002-08DC-0450-A162-F749CB6DD56B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5570450A-CFF0-83BE-7FA1-107F94B2F15C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6764F7B-8E55-CBB1-BF46-8579C597E2BC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8835E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8835E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28835E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8835E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9B36820D-028D-C03A-467F-D65B5A7985FF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6" name="Ovaal 2">
                    <a:extLst>
                      <a:ext uri="{FF2B5EF4-FFF2-40B4-BE49-F238E27FC236}">
                        <a16:creationId xmlns:a16="http://schemas.microsoft.com/office/drawing/2014/main" id="{27EF2954-B2C8-739D-2525-C3C3EBEFC889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7" name="Picture 1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53A1D60C-4285-EA0A-377E-E83C972825B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9CFAECF6-6992-AB52-E74C-05306B553C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26952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1C990F4-CF31-D198-B6A7-212F2A28BA08}"/>
              </a:ext>
            </a:extLst>
          </p:cNvPr>
          <p:cNvSpPr/>
          <p:nvPr/>
        </p:nvSpPr>
        <p:spPr>
          <a:xfrm>
            <a:off x="0" y="-7785"/>
            <a:ext cx="6867277" cy="839698"/>
          </a:xfrm>
          <a:prstGeom prst="rect">
            <a:avLst/>
          </a:prstGeom>
          <a:gradFill flip="none" rotWithShape="1">
            <a:gsLst>
              <a:gs pos="58000">
                <a:srgbClr val="C7D3E2"/>
              </a:gs>
              <a:gs pos="0">
                <a:srgbClr val="DEE0E2"/>
              </a:gs>
              <a:gs pos="50000">
                <a:srgbClr val="D9DCDE"/>
              </a:gs>
              <a:gs pos="100000">
                <a:srgbClr val="C2CFE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Two people talking&#10;&#10;Description automatically generated with low confidence">
            <a:extLst>
              <a:ext uri="{FF2B5EF4-FFF2-40B4-BE49-F238E27FC236}">
                <a16:creationId xmlns:a16="http://schemas.microsoft.com/office/drawing/2014/main" id="{A460088A-27BE-6717-9A9F-2AB44771E7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6" r="54709" b="26805"/>
          <a:stretch/>
        </p:blipFill>
        <p:spPr>
          <a:xfrm>
            <a:off x="0" y="828538"/>
            <a:ext cx="3963106" cy="9077462"/>
          </a:xfrm>
          <a:prstGeom prst="rect">
            <a:avLst/>
          </a:prstGeom>
        </p:spPr>
      </p:pic>
      <p:pic>
        <p:nvPicPr>
          <p:cNvPr id="51" name="Picture 50" descr="Two people talking&#10;&#10;Description automatically generated with low confidence">
            <a:extLst>
              <a:ext uri="{FF2B5EF4-FFF2-40B4-BE49-F238E27FC236}">
                <a16:creationId xmlns:a16="http://schemas.microsoft.com/office/drawing/2014/main" id="{998496CA-8885-1E27-A820-CD8348AC68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50" r="24154" b="26805"/>
          <a:stretch/>
        </p:blipFill>
        <p:spPr>
          <a:xfrm>
            <a:off x="3963106" y="828538"/>
            <a:ext cx="2904171" cy="907746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719288" y="3032834"/>
            <a:ext cx="5781491" cy="4778552"/>
          </a:xfrm>
          <a:prstGeom prst="roundRect">
            <a:avLst/>
          </a:prstGeom>
          <a:solidFill>
            <a:schemeClr val="bg1">
              <a:alpha val="7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136" y="3277860"/>
            <a:ext cx="5539617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7200" b="1" dirty="0">
                <a:solidFill>
                  <a:srgbClr val="28835E"/>
                </a:solidFill>
                <a:effectLst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r>
              <a:rPr lang="en-GB" sz="4000" b="1" i="0" dirty="0">
                <a:solidFill>
                  <a:srgbClr val="28835E"/>
                </a:solidFill>
                <a:effectLst/>
                <a:latin typeface="Calibri" panose="020F0502020204030204" pitchFamily="34" charset="0"/>
              </a:rPr>
              <a:t>Recommend at least 150 minutes of moderate intensity physical activity of per week for patients that can </a:t>
            </a:r>
            <a:endParaRPr lang="en-US" sz="7200" b="1" dirty="0">
              <a:solidFill>
                <a:srgbClr val="28835E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GB" sz="1100" b="1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673F3C9-5F0A-EF97-8F20-415682072471}"/>
              </a:ext>
            </a:extLst>
          </p:cNvPr>
          <p:cNvGrpSpPr/>
          <p:nvPr/>
        </p:nvGrpSpPr>
        <p:grpSpPr>
          <a:xfrm>
            <a:off x="-4101" y="153870"/>
            <a:ext cx="6879926" cy="9889088"/>
            <a:chOff x="-4101" y="153870"/>
            <a:chExt cx="6879926" cy="9889088"/>
          </a:xfrm>
        </p:grpSpPr>
        <p:sp>
          <p:nvSpPr>
            <p:cNvPr id="52" name="Freeform 72">
              <a:extLst>
                <a:ext uri="{FF2B5EF4-FFF2-40B4-BE49-F238E27FC236}">
                  <a16:creationId xmlns:a16="http://schemas.microsoft.com/office/drawing/2014/main" id="{2E8C3965-0F1C-B633-D50A-FFB1C9A9EA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3" name="Freeform 74">
              <a:extLst>
                <a:ext uri="{FF2B5EF4-FFF2-40B4-BE49-F238E27FC236}">
                  <a16:creationId xmlns:a16="http://schemas.microsoft.com/office/drawing/2014/main" id="{0A0505EB-7F80-F3C0-E07F-0C1EADA1EA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E98041B5-6508-6117-009B-77025A84EA96}"/>
                </a:ext>
              </a:extLst>
            </p:cNvPr>
            <p:cNvGrpSpPr/>
            <p:nvPr/>
          </p:nvGrpSpPr>
          <p:grpSpPr>
            <a:xfrm>
              <a:off x="439174" y="370875"/>
              <a:ext cx="1792224" cy="1792224"/>
              <a:chOff x="438977" y="415290"/>
              <a:chExt cx="1792224" cy="1792224"/>
            </a:xfrm>
          </p:grpSpPr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78E77C26-61F6-1343-E141-E14976B2FE67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E5AF06C9-B446-5B44-2C14-3F8F784AB478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8739E5B9-C3F7-7F46-553C-4A43BC6F790B}"/>
                </a:ext>
              </a:extLst>
            </p:cNvPr>
            <p:cNvGrpSpPr/>
            <p:nvPr/>
          </p:nvGrpSpPr>
          <p:grpSpPr>
            <a:xfrm>
              <a:off x="2467614" y="375565"/>
              <a:ext cx="1946763" cy="1975708"/>
              <a:chOff x="2467614" y="375565"/>
              <a:chExt cx="1946763" cy="1975708"/>
            </a:xfrm>
          </p:grpSpPr>
          <p:sp>
            <p:nvSpPr>
              <p:cNvPr id="72" name="Ovaal 41">
                <a:extLst>
                  <a:ext uri="{FF2B5EF4-FFF2-40B4-BE49-F238E27FC236}">
                    <a16:creationId xmlns:a16="http://schemas.microsoft.com/office/drawing/2014/main" id="{AA693021-56E1-0867-716F-0A0106D3DD10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2883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73" name="TextBox 7">
                <a:extLst>
                  <a:ext uri="{FF2B5EF4-FFF2-40B4-BE49-F238E27FC236}">
                    <a16:creationId xmlns:a16="http://schemas.microsoft.com/office/drawing/2014/main" id="{AC9F5CE6-1720-FF27-0218-C870E07B6286}"/>
                  </a:ext>
                </a:extLst>
              </p:cNvPr>
              <p:cNvSpPr txBox="1"/>
              <p:nvPr/>
            </p:nvSpPr>
            <p:spPr>
              <a:xfrm>
                <a:off x="2467614" y="704718"/>
                <a:ext cx="194676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BE PH</a:t>
                </a: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YSICALLY </a:t>
                </a: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ACTIVE IN EVERYDAY LIFE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endParaRPr lang="en-GB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THE TIME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YOU SPEND </a:t>
                </a:r>
                <a:b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GB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SITTING</a:t>
                </a:r>
                <a:endParaRPr lang="en-GB" sz="10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74" name="Picture 73" descr="Icon&#10;&#10;Description automatically generated">
                <a:extLst>
                  <a:ext uri="{FF2B5EF4-FFF2-40B4-BE49-F238E27FC236}">
                    <a16:creationId xmlns:a16="http://schemas.microsoft.com/office/drawing/2014/main" id="{CD6FC9F7-09A5-AEA1-1611-A533B6F1F5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0290" y="408429"/>
                <a:ext cx="530352" cy="530352"/>
              </a:xfrm>
              <a:prstGeom prst="rect">
                <a:avLst/>
              </a:prstGeom>
            </p:spPr>
          </p:pic>
        </p:grp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84DBFB17-95F3-DC1E-329D-D89F9D91BA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875"/>
              <a:ext cx="1827452" cy="1828800"/>
            </a:xfrm>
            <a:prstGeom prst="ellipse">
              <a:avLst/>
            </a:prstGeom>
          </p:spPr>
        </p:pic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60606CFE-5862-3698-2713-74EDF6885BF8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1FE2C8E5-9B05-650F-D8DC-152C73DC0CED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79570097-A4DB-D1DF-E606-E04E67AC2E58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0E38AC8B-BE3B-E8BA-EBDE-2EEF916773F8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8835E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8835E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28835E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8835E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8835E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8835E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69" name="Group 68">
                  <a:extLst>
                    <a:ext uri="{FF2B5EF4-FFF2-40B4-BE49-F238E27FC236}">
                      <a16:creationId xmlns:a16="http://schemas.microsoft.com/office/drawing/2014/main" id="{D9112D4C-BEBD-8CA4-2184-DEDC07F43842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70" name="Ovaal 2">
                    <a:extLst>
                      <a:ext uri="{FF2B5EF4-FFF2-40B4-BE49-F238E27FC236}">
                        <a16:creationId xmlns:a16="http://schemas.microsoft.com/office/drawing/2014/main" id="{CB511C70-7A63-F363-9167-F2FF6D463B97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71" name="Picture 70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5C23B11F-950F-41CB-1CEC-01AC3D42950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66" name="Graphic 65">
                <a:extLst>
                  <a:ext uri="{FF2B5EF4-FFF2-40B4-BE49-F238E27FC236}">
                    <a16:creationId xmlns:a16="http://schemas.microsoft.com/office/drawing/2014/main" id="{68D8F793-736B-3FBA-F152-92B8B4F1F2A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9387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DB202FE5875745905955056904B93E" ma:contentTypeVersion="15" ma:contentTypeDescription="Create a new document." ma:contentTypeScope="" ma:versionID="0ee858d077a0dbe797ead9782c066bdd">
  <xsd:schema xmlns:xsd="http://www.w3.org/2001/XMLSchema" xmlns:xs="http://www.w3.org/2001/XMLSchema" xmlns:p="http://schemas.microsoft.com/office/2006/metadata/properties" xmlns:ns2="a55e921c-938e-4e50-85a3-020a9f358fcc" xmlns:ns3="1b4c74c1-0512-4b4c-b132-ab7851723926" targetNamespace="http://schemas.microsoft.com/office/2006/metadata/properties" ma:root="true" ma:fieldsID="c90b552824d945eecef8cc646ad6f3c8" ns2:_="" ns3:_="">
    <xsd:import namespace="a55e921c-938e-4e50-85a3-020a9f358fcc"/>
    <xsd:import namespace="1b4c74c1-0512-4b4c-b132-ab78517239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5e921c-938e-4e50-85a3-020a9f358f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4c74c1-0512-4b4c-b132-ab785172392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f0f08df-f13e-4c5f-b2df-605d3d1bb3a0}" ma:internalName="TaxCatchAll" ma:showField="CatchAllData" ma:web="1b4c74c1-0512-4b4c-b132-ab78517239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b4c74c1-0512-4b4c-b132-ab7851723926" xsi:nil="true"/>
    <lcf76f155ced4ddcb4097134ff3c332f xmlns="a55e921c-938e-4e50-85a3-020a9f358fc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D72769B-071A-402A-9362-6F07A70404B9}"/>
</file>

<file path=customXml/itemProps2.xml><?xml version="1.0" encoding="utf-8"?>
<ds:datastoreItem xmlns:ds="http://schemas.openxmlformats.org/officeDocument/2006/customXml" ds:itemID="{457D3A29-4ECA-4BCF-B5C4-DAA1EB57FB98}"/>
</file>

<file path=customXml/itemProps3.xml><?xml version="1.0" encoding="utf-8"?>
<ds:datastoreItem xmlns:ds="http://schemas.openxmlformats.org/officeDocument/2006/customXml" ds:itemID="{E116EA86-15B6-416F-87E4-D0E2C91359F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862</Words>
  <Application>Microsoft Office PowerPoint</Application>
  <PresentationFormat>A4 Paper (210x297 mm)</PresentationFormat>
  <Paragraphs>138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Aharoni</vt:lpstr>
      <vt:lpstr>Arial</vt:lpstr>
      <vt:lpstr>Calibri</vt:lpstr>
      <vt:lpstr>Calibri Light</vt:lpstr>
      <vt:lpstr>Segoe UI</vt:lpstr>
      <vt:lpstr>Verdana</vt:lpstr>
      <vt:lpstr>WordVisi_MSFontService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Michaela Popelková</dc:creator>
  <cp:lastModifiedBy>Michaela Popelková</cp:lastModifiedBy>
  <cp:revision>5</cp:revision>
  <cp:lastPrinted>2021-11-01T10:57:37Z</cp:lastPrinted>
  <dcterms:created xsi:type="dcterms:W3CDTF">2021-10-31T06:37:30Z</dcterms:created>
  <dcterms:modified xsi:type="dcterms:W3CDTF">2022-08-09T21:20:51Z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0x01010097DB202FE5875745905955056904B93E</vt:lpwstr>
  </property>
</Properties>
</file>