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94" r:id="rId2"/>
    <p:sldId id="293" r:id="rId3"/>
    <p:sldId id="267" r:id="rId4"/>
    <p:sldId id="266" r:id="rId5"/>
    <p:sldId id="269" r:id="rId6"/>
    <p:sldId id="271" r:id="rId7"/>
    <p:sldId id="270" r:id="rId8"/>
    <p:sldId id="278" r:id="rId9"/>
    <p:sldId id="273" r:id="rId10"/>
    <p:sldId id="295" r:id="rId11"/>
    <p:sldId id="274" r:id="rId12"/>
    <p:sldId id="283" r:id="rId13"/>
    <p:sldId id="276" r:id="rId14"/>
    <p:sldId id="277" r:id="rId15"/>
    <p:sldId id="265" r:id="rId16"/>
  </p:sldIdLst>
  <p:sldSz cx="6858000" cy="9906000" type="A4"/>
  <p:notesSz cx="6950075" cy="92360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B441F"/>
    <a:srgbClr val="FFEDB3"/>
    <a:srgbClr val="EBEBDD"/>
    <a:srgbClr val="2585C2"/>
    <a:srgbClr val="E77E0D"/>
    <a:srgbClr val="CC431F"/>
    <a:srgbClr val="0E0E04"/>
    <a:srgbClr val="2E2F33"/>
    <a:srgbClr val="313339"/>
    <a:srgbClr val="ADAD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F5C7E36-DBB8-4F3F-BEA3-ACD8A73AEDF2}" v="102" dt="2022-08-09T16:11:44.71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5" autoAdjust="0"/>
    <p:restoredTop sz="94660"/>
  </p:normalViewPr>
  <p:slideViewPr>
    <p:cSldViewPr snapToGrid="0">
      <p:cViewPr>
        <p:scale>
          <a:sx n="77" d="100"/>
          <a:sy n="77" d="100"/>
        </p:scale>
        <p:origin x="2129" y="-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09/08/2022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4933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09/08/2022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6264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09/08/2022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2947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09/08/2022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9647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09/08/2022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7842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09/08/2022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4664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09/08/2022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0066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09/08/2022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3218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09/08/2022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2311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09/08/2022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7012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09/08/2022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797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AE1D88-860E-4904-B7AC-FEEA68306E88}" type="datetimeFigureOut">
              <a:rPr lang="en-GB" smtClean="0"/>
              <a:t>09/08/2022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847293-201A-4B6D-9D02-8604187135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1590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1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1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1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1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hdphoto" Target="../media/hdphoto1.wdp"/><Relationship Id="rId7" Type="http://schemas.openxmlformats.org/officeDocument/2006/relationships/image" Target="../media/image4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1.jp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hdphoto" Target="../media/hdphoto2.wdp"/><Relationship Id="rId7" Type="http://schemas.openxmlformats.org/officeDocument/2006/relationships/image" Target="../media/image4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1.jp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13599F57-EF45-E2B8-3C5D-BEF61A4ECCE5}"/>
              </a:ext>
            </a:extLst>
          </p:cNvPr>
          <p:cNvGrpSpPr/>
          <p:nvPr/>
        </p:nvGrpSpPr>
        <p:grpSpPr>
          <a:xfrm>
            <a:off x="-10968" y="183874"/>
            <a:ext cx="6868968" cy="9836687"/>
            <a:chOff x="-10968" y="183874"/>
            <a:chExt cx="6868968" cy="9836687"/>
          </a:xfrm>
        </p:grpSpPr>
        <p:sp>
          <p:nvSpPr>
            <p:cNvPr id="6" name="Freeform 72">
              <a:extLst>
                <a:ext uri="{FF2B5EF4-FFF2-40B4-BE49-F238E27FC236}">
                  <a16:creationId xmlns:a16="http://schemas.microsoft.com/office/drawing/2014/main" id="{CB0D2207-ED2E-49C4-9FF2-D2D44375B5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578" y="183874"/>
              <a:ext cx="4205641" cy="2258568"/>
            </a:xfrm>
            <a:custGeom>
              <a:avLst/>
              <a:gdLst>
                <a:gd name="T0" fmla="*/ 7607 w 7645"/>
                <a:gd name="T1" fmla="*/ 977 h 4080"/>
                <a:gd name="T2" fmla="*/ 7607 w 7645"/>
                <a:gd name="T3" fmla="*/ 977 h 4080"/>
                <a:gd name="T4" fmla="*/ 6878 w 7645"/>
                <a:gd name="T5" fmla="*/ 269 h 4080"/>
                <a:gd name="T6" fmla="*/ 6878 w 7645"/>
                <a:gd name="T7" fmla="*/ 269 h 4080"/>
                <a:gd name="T8" fmla="*/ 5865 w 7645"/>
                <a:gd name="T9" fmla="*/ 0 h 4080"/>
                <a:gd name="T10" fmla="*/ 5865 w 7645"/>
                <a:gd name="T11" fmla="*/ 0 h 4080"/>
                <a:gd name="T12" fmla="*/ 3825 w 7645"/>
                <a:gd name="T13" fmla="*/ 2039 h 4080"/>
                <a:gd name="T14" fmla="*/ 3825 w 7645"/>
                <a:gd name="T15" fmla="*/ 2039 h 4080"/>
                <a:gd name="T16" fmla="*/ 2040 w 7645"/>
                <a:gd name="T17" fmla="*/ 3825 h 4080"/>
                <a:gd name="T18" fmla="*/ 2040 w 7645"/>
                <a:gd name="T19" fmla="*/ 3825 h 4080"/>
                <a:gd name="T20" fmla="*/ 255 w 7645"/>
                <a:gd name="T21" fmla="*/ 2039 h 4080"/>
                <a:gd name="T22" fmla="*/ 255 w 7645"/>
                <a:gd name="T23" fmla="*/ 2039 h 4080"/>
                <a:gd name="T24" fmla="*/ 2040 w 7645"/>
                <a:gd name="T25" fmla="*/ 255 h 4080"/>
                <a:gd name="T26" fmla="*/ 2040 w 7645"/>
                <a:gd name="T27" fmla="*/ 255 h 4080"/>
                <a:gd name="T28" fmla="*/ 2927 w 7645"/>
                <a:gd name="T29" fmla="*/ 490 h 4080"/>
                <a:gd name="T30" fmla="*/ 2927 w 7645"/>
                <a:gd name="T31" fmla="*/ 490 h 4080"/>
                <a:gd name="T32" fmla="*/ 3564 w 7645"/>
                <a:gd name="T33" fmla="*/ 1109 h 4080"/>
                <a:gd name="T34" fmla="*/ 3564 w 7645"/>
                <a:gd name="T35" fmla="*/ 1109 h 4080"/>
                <a:gd name="T36" fmla="*/ 3739 w 7645"/>
                <a:gd name="T37" fmla="*/ 1152 h 4080"/>
                <a:gd name="T38" fmla="*/ 3739 w 7645"/>
                <a:gd name="T39" fmla="*/ 1152 h 4080"/>
                <a:gd name="T40" fmla="*/ 3782 w 7645"/>
                <a:gd name="T41" fmla="*/ 977 h 4080"/>
                <a:gd name="T42" fmla="*/ 3782 w 7645"/>
                <a:gd name="T43" fmla="*/ 977 h 4080"/>
                <a:gd name="T44" fmla="*/ 3053 w 7645"/>
                <a:gd name="T45" fmla="*/ 269 h 4080"/>
                <a:gd name="T46" fmla="*/ 3053 w 7645"/>
                <a:gd name="T47" fmla="*/ 269 h 4080"/>
                <a:gd name="T48" fmla="*/ 2040 w 7645"/>
                <a:gd name="T49" fmla="*/ 0 h 4080"/>
                <a:gd name="T50" fmla="*/ 2040 w 7645"/>
                <a:gd name="T51" fmla="*/ 0 h 4080"/>
                <a:gd name="T52" fmla="*/ 0 w 7645"/>
                <a:gd name="T53" fmla="*/ 2039 h 4080"/>
                <a:gd name="T54" fmla="*/ 0 w 7645"/>
                <a:gd name="T55" fmla="*/ 2039 h 4080"/>
                <a:gd name="T56" fmla="*/ 2040 w 7645"/>
                <a:gd name="T57" fmla="*/ 4079 h 4080"/>
                <a:gd name="T58" fmla="*/ 2040 w 7645"/>
                <a:gd name="T59" fmla="*/ 4079 h 4080"/>
                <a:gd name="T60" fmla="*/ 4080 w 7645"/>
                <a:gd name="T61" fmla="*/ 2039 h 4080"/>
                <a:gd name="T62" fmla="*/ 4080 w 7645"/>
                <a:gd name="T63" fmla="*/ 2039 h 4080"/>
                <a:gd name="T64" fmla="*/ 5865 w 7645"/>
                <a:gd name="T65" fmla="*/ 255 h 4080"/>
                <a:gd name="T66" fmla="*/ 5865 w 7645"/>
                <a:gd name="T67" fmla="*/ 255 h 4080"/>
                <a:gd name="T68" fmla="*/ 6751 w 7645"/>
                <a:gd name="T69" fmla="*/ 490 h 4080"/>
                <a:gd name="T70" fmla="*/ 6751 w 7645"/>
                <a:gd name="T71" fmla="*/ 490 h 4080"/>
                <a:gd name="T72" fmla="*/ 7389 w 7645"/>
                <a:gd name="T73" fmla="*/ 1109 h 4080"/>
                <a:gd name="T74" fmla="*/ 7389 w 7645"/>
                <a:gd name="T75" fmla="*/ 1109 h 4080"/>
                <a:gd name="T76" fmla="*/ 7565 w 7645"/>
                <a:gd name="T77" fmla="*/ 1152 h 4080"/>
                <a:gd name="T78" fmla="*/ 7565 w 7645"/>
                <a:gd name="T79" fmla="*/ 1152 h 4080"/>
                <a:gd name="T80" fmla="*/ 7607 w 7645"/>
                <a:gd name="T81" fmla="*/ 977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5" h="4080">
                  <a:moveTo>
                    <a:pt x="7607" y="977"/>
                  </a:moveTo>
                  <a:lnTo>
                    <a:pt x="7607" y="977"/>
                  </a:lnTo>
                  <a:cubicBezTo>
                    <a:pt x="7428" y="685"/>
                    <a:pt x="7176" y="440"/>
                    <a:pt x="6878" y="269"/>
                  </a:cubicBezTo>
                  <a:lnTo>
                    <a:pt x="6878" y="269"/>
                  </a:lnTo>
                  <a:cubicBezTo>
                    <a:pt x="6572" y="93"/>
                    <a:pt x="6221" y="0"/>
                    <a:pt x="5865" y="0"/>
                  </a:cubicBezTo>
                  <a:lnTo>
                    <a:pt x="5865" y="0"/>
                  </a:lnTo>
                  <a:cubicBezTo>
                    <a:pt x="4741" y="0"/>
                    <a:pt x="3825" y="915"/>
                    <a:pt x="3825" y="2039"/>
                  </a:cubicBezTo>
                  <a:lnTo>
                    <a:pt x="3825" y="2039"/>
                  </a:lnTo>
                  <a:cubicBezTo>
                    <a:pt x="3825" y="3024"/>
                    <a:pt x="3025" y="3825"/>
                    <a:pt x="2040" y="3825"/>
                  </a:cubicBezTo>
                  <a:lnTo>
                    <a:pt x="2040" y="3825"/>
                  </a:lnTo>
                  <a:cubicBezTo>
                    <a:pt x="1056" y="3825"/>
                    <a:pt x="255" y="3024"/>
                    <a:pt x="255" y="2039"/>
                  </a:cubicBezTo>
                  <a:lnTo>
                    <a:pt x="255" y="2039"/>
                  </a:lnTo>
                  <a:cubicBezTo>
                    <a:pt x="255" y="1055"/>
                    <a:pt x="1056" y="255"/>
                    <a:pt x="2040" y="255"/>
                  </a:cubicBezTo>
                  <a:lnTo>
                    <a:pt x="2040" y="255"/>
                  </a:lnTo>
                  <a:cubicBezTo>
                    <a:pt x="2352" y="255"/>
                    <a:pt x="2658" y="336"/>
                    <a:pt x="2927" y="490"/>
                  </a:cubicBezTo>
                  <a:lnTo>
                    <a:pt x="2927" y="490"/>
                  </a:lnTo>
                  <a:cubicBezTo>
                    <a:pt x="3187" y="639"/>
                    <a:pt x="3407" y="854"/>
                    <a:pt x="3564" y="1109"/>
                  </a:cubicBezTo>
                  <a:lnTo>
                    <a:pt x="3564" y="1109"/>
                  </a:lnTo>
                  <a:cubicBezTo>
                    <a:pt x="3601" y="1169"/>
                    <a:pt x="3679" y="1188"/>
                    <a:pt x="3739" y="1152"/>
                  </a:cubicBezTo>
                  <a:lnTo>
                    <a:pt x="3739" y="1152"/>
                  </a:lnTo>
                  <a:cubicBezTo>
                    <a:pt x="3799" y="1115"/>
                    <a:pt x="3818" y="1037"/>
                    <a:pt x="3782" y="977"/>
                  </a:cubicBezTo>
                  <a:lnTo>
                    <a:pt x="3782" y="977"/>
                  </a:lnTo>
                  <a:cubicBezTo>
                    <a:pt x="3603" y="685"/>
                    <a:pt x="3351" y="440"/>
                    <a:pt x="3053" y="269"/>
                  </a:cubicBezTo>
                  <a:lnTo>
                    <a:pt x="3053" y="269"/>
                  </a:lnTo>
                  <a:cubicBezTo>
                    <a:pt x="2746" y="93"/>
                    <a:pt x="2396" y="0"/>
                    <a:pt x="2040" y="0"/>
                  </a:cubicBezTo>
                  <a:lnTo>
                    <a:pt x="2040" y="0"/>
                  </a:lnTo>
                  <a:cubicBezTo>
                    <a:pt x="915" y="0"/>
                    <a:pt x="0" y="915"/>
                    <a:pt x="0" y="2039"/>
                  </a:cubicBezTo>
                  <a:lnTo>
                    <a:pt x="0" y="2039"/>
                  </a:lnTo>
                  <a:cubicBezTo>
                    <a:pt x="0" y="3164"/>
                    <a:pt x="915" y="4079"/>
                    <a:pt x="2040" y="4079"/>
                  </a:cubicBezTo>
                  <a:lnTo>
                    <a:pt x="2040" y="4079"/>
                  </a:lnTo>
                  <a:cubicBezTo>
                    <a:pt x="3165" y="4079"/>
                    <a:pt x="4080" y="3164"/>
                    <a:pt x="4080" y="2039"/>
                  </a:cubicBezTo>
                  <a:lnTo>
                    <a:pt x="4080" y="2039"/>
                  </a:lnTo>
                  <a:cubicBezTo>
                    <a:pt x="4080" y="1055"/>
                    <a:pt x="4881" y="255"/>
                    <a:pt x="5865" y="255"/>
                  </a:cubicBezTo>
                  <a:lnTo>
                    <a:pt x="5865" y="255"/>
                  </a:lnTo>
                  <a:cubicBezTo>
                    <a:pt x="6177" y="255"/>
                    <a:pt x="6483" y="336"/>
                    <a:pt x="6751" y="490"/>
                  </a:cubicBezTo>
                  <a:lnTo>
                    <a:pt x="6751" y="490"/>
                  </a:lnTo>
                  <a:cubicBezTo>
                    <a:pt x="7012" y="639"/>
                    <a:pt x="7233" y="854"/>
                    <a:pt x="7389" y="1109"/>
                  </a:cubicBezTo>
                  <a:lnTo>
                    <a:pt x="7389" y="1109"/>
                  </a:lnTo>
                  <a:cubicBezTo>
                    <a:pt x="7426" y="1169"/>
                    <a:pt x="7505" y="1188"/>
                    <a:pt x="7565" y="1152"/>
                  </a:cubicBezTo>
                  <a:lnTo>
                    <a:pt x="7565" y="1152"/>
                  </a:lnTo>
                  <a:cubicBezTo>
                    <a:pt x="7625" y="1115"/>
                    <a:pt x="7644" y="1037"/>
                    <a:pt x="7607" y="977"/>
                  </a:cubicBezTo>
                </a:path>
              </a:pathLst>
            </a:custGeom>
            <a:solidFill>
              <a:srgbClr val="258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801" dirty="0"/>
            </a:p>
          </p:txBody>
        </p:sp>
        <p:sp>
          <p:nvSpPr>
            <p:cNvPr id="7" name="Freeform 74">
              <a:extLst>
                <a:ext uri="{FF2B5EF4-FFF2-40B4-BE49-F238E27FC236}">
                  <a16:creationId xmlns:a16="http://schemas.microsoft.com/office/drawing/2014/main" id="{C4AAAE45-881C-441D-A941-FEDD823555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8244" y="183874"/>
              <a:ext cx="4199178" cy="2262413"/>
            </a:xfrm>
            <a:custGeom>
              <a:avLst/>
              <a:gdLst>
                <a:gd name="T0" fmla="*/ 5603 w 7644"/>
                <a:gd name="T1" fmla="*/ 4079 h 4080"/>
                <a:gd name="T2" fmla="*/ 5603 w 7644"/>
                <a:gd name="T3" fmla="*/ 4079 h 4080"/>
                <a:gd name="T4" fmla="*/ 4590 w 7644"/>
                <a:gd name="T5" fmla="*/ 3810 h 4080"/>
                <a:gd name="T6" fmla="*/ 4590 w 7644"/>
                <a:gd name="T7" fmla="*/ 3810 h 4080"/>
                <a:gd name="T8" fmla="*/ 3861 w 7644"/>
                <a:gd name="T9" fmla="*/ 3102 h 4080"/>
                <a:gd name="T10" fmla="*/ 3861 w 7644"/>
                <a:gd name="T11" fmla="*/ 3102 h 4080"/>
                <a:gd name="T12" fmla="*/ 3904 w 7644"/>
                <a:gd name="T13" fmla="*/ 2927 h 4080"/>
                <a:gd name="T14" fmla="*/ 3904 w 7644"/>
                <a:gd name="T15" fmla="*/ 2927 h 4080"/>
                <a:gd name="T16" fmla="*/ 4079 w 7644"/>
                <a:gd name="T17" fmla="*/ 2969 h 4080"/>
                <a:gd name="T18" fmla="*/ 4079 w 7644"/>
                <a:gd name="T19" fmla="*/ 2969 h 4080"/>
                <a:gd name="T20" fmla="*/ 4717 w 7644"/>
                <a:gd name="T21" fmla="*/ 3589 h 4080"/>
                <a:gd name="T22" fmla="*/ 4717 w 7644"/>
                <a:gd name="T23" fmla="*/ 3589 h 4080"/>
                <a:gd name="T24" fmla="*/ 5603 w 7644"/>
                <a:gd name="T25" fmla="*/ 3825 h 4080"/>
                <a:gd name="T26" fmla="*/ 5603 w 7644"/>
                <a:gd name="T27" fmla="*/ 3825 h 4080"/>
                <a:gd name="T28" fmla="*/ 7388 w 7644"/>
                <a:gd name="T29" fmla="*/ 2039 h 4080"/>
                <a:gd name="T30" fmla="*/ 7388 w 7644"/>
                <a:gd name="T31" fmla="*/ 2039 h 4080"/>
                <a:gd name="T32" fmla="*/ 5603 w 7644"/>
                <a:gd name="T33" fmla="*/ 255 h 4080"/>
                <a:gd name="T34" fmla="*/ 5603 w 7644"/>
                <a:gd name="T35" fmla="*/ 255 h 4080"/>
                <a:gd name="T36" fmla="*/ 3818 w 7644"/>
                <a:gd name="T37" fmla="*/ 2039 h 4080"/>
                <a:gd name="T38" fmla="*/ 3818 w 7644"/>
                <a:gd name="T39" fmla="*/ 2039 h 4080"/>
                <a:gd name="T40" fmla="*/ 1778 w 7644"/>
                <a:gd name="T41" fmla="*/ 4079 h 4080"/>
                <a:gd name="T42" fmla="*/ 1778 w 7644"/>
                <a:gd name="T43" fmla="*/ 4079 h 4080"/>
                <a:gd name="T44" fmla="*/ 765 w 7644"/>
                <a:gd name="T45" fmla="*/ 3810 h 4080"/>
                <a:gd name="T46" fmla="*/ 765 w 7644"/>
                <a:gd name="T47" fmla="*/ 3810 h 4080"/>
                <a:gd name="T48" fmla="*/ 37 w 7644"/>
                <a:gd name="T49" fmla="*/ 3102 h 4080"/>
                <a:gd name="T50" fmla="*/ 37 w 7644"/>
                <a:gd name="T51" fmla="*/ 3102 h 4080"/>
                <a:gd name="T52" fmla="*/ 79 w 7644"/>
                <a:gd name="T53" fmla="*/ 2927 h 4080"/>
                <a:gd name="T54" fmla="*/ 79 w 7644"/>
                <a:gd name="T55" fmla="*/ 2927 h 4080"/>
                <a:gd name="T56" fmla="*/ 254 w 7644"/>
                <a:gd name="T57" fmla="*/ 2969 h 4080"/>
                <a:gd name="T58" fmla="*/ 254 w 7644"/>
                <a:gd name="T59" fmla="*/ 2969 h 4080"/>
                <a:gd name="T60" fmla="*/ 892 w 7644"/>
                <a:gd name="T61" fmla="*/ 3589 h 4080"/>
                <a:gd name="T62" fmla="*/ 892 w 7644"/>
                <a:gd name="T63" fmla="*/ 3589 h 4080"/>
                <a:gd name="T64" fmla="*/ 1778 w 7644"/>
                <a:gd name="T65" fmla="*/ 3825 h 4080"/>
                <a:gd name="T66" fmla="*/ 1778 w 7644"/>
                <a:gd name="T67" fmla="*/ 3825 h 4080"/>
                <a:gd name="T68" fmla="*/ 3564 w 7644"/>
                <a:gd name="T69" fmla="*/ 2039 h 4080"/>
                <a:gd name="T70" fmla="*/ 3564 w 7644"/>
                <a:gd name="T71" fmla="*/ 2039 h 4080"/>
                <a:gd name="T72" fmla="*/ 5603 w 7644"/>
                <a:gd name="T73" fmla="*/ 0 h 4080"/>
                <a:gd name="T74" fmla="*/ 5603 w 7644"/>
                <a:gd name="T75" fmla="*/ 0 h 4080"/>
                <a:gd name="T76" fmla="*/ 7643 w 7644"/>
                <a:gd name="T77" fmla="*/ 2039 h 4080"/>
                <a:gd name="T78" fmla="*/ 7643 w 7644"/>
                <a:gd name="T79" fmla="*/ 2039 h 4080"/>
                <a:gd name="T80" fmla="*/ 5603 w 7644"/>
                <a:gd name="T81" fmla="*/ 4079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4" h="4080">
                  <a:moveTo>
                    <a:pt x="5603" y="4079"/>
                  </a:moveTo>
                  <a:lnTo>
                    <a:pt x="5603" y="4079"/>
                  </a:lnTo>
                  <a:cubicBezTo>
                    <a:pt x="5248" y="4079"/>
                    <a:pt x="4897" y="3986"/>
                    <a:pt x="4590" y="3810"/>
                  </a:cubicBezTo>
                  <a:lnTo>
                    <a:pt x="4590" y="3810"/>
                  </a:lnTo>
                  <a:cubicBezTo>
                    <a:pt x="4293" y="3639"/>
                    <a:pt x="4041" y="3395"/>
                    <a:pt x="3861" y="3102"/>
                  </a:cubicBezTo>
                  <a:lnTo>
                    <a:pt x="3861" y="3102"/>
                  </a:lnTo>
                  <a:cubicBezTo>
                    <a:pt x="3825" y="3042"/>
                    <a:pt x="3844" y="2963"/>
                    <a:pt x="3904" y="2927"/>
                  </a:cubicBezTo>
                  <a:lnTo>
                    <a:pt x="3904" y="2927"/>
                  </a:lnTo>
                  <a:cubicBezTo>
                    <a:pt x="3964" y="2890"/>
                    <a:pt x="4042" y="2909"/>
                    <a:pt x="4079" y="2969"/>
                  </a:cubicBezTo>
                  <a:lnTo>
                    <a:pt x="4079" y="2969"/>
                  </a:lnTo>
                  <a:cubicBezTo>
                    <a:pt x="4236" y="3225"/>
                    <a:pt x="4456" y="3440"/>
                    <a:pt x="4717" y="3589"/>
                  </a:cubicBezTo>
                  <a:lnTo>
                    <a:pt x="4717" y="3589"/>
                  </a:lnTo>
                  <a:cubicBezTo>
                    <a:pt x="4985" y="3743"/>
                    <a:pt x="5292" y="3825"/>
                    <a:pt x="5603" y="3825"/>
                  </a:cubicBezTo>
                  <a:lnTo>
                    <a:pt x="5603" y="3825"/>
                  </a:lnTo>
                  <a:cubicBezTo>
                    <a:pt x="6588" y="3825"/>
                    <a:pt x="7388" y="3024"/>
                    <a:pt x="7388" y="2039"/>
                  </a:cubicBezTo>
                  <a:lnTo>
                    <a:pt x="7388" y="2039"/>
                  </a:lnTo>
                  <a:cubicBezTo>
                    <a:pt x="7388" y="1055"/>
                    <a:pt x="6588" y="255"/>
                    <a:pt x="5603" y="255"/>
                  </a:cubicBezTo>
                  <a:lnTo>
                    <a:pt x="5603" y="255"/>
                  </a:lnTo>
                  <a:cubicBezTo>
                    <a:pt x="4619" y="255"/>
                    <a:pt x="3818" y="1055"/>
                    <a:pt x="3818" y="2039"/>
                  </a:cubicBezTo>
                  <a:lnTo>
                    <a:pt x="3818" y="2039"/>
                  </a:lnTo>
                  <a:cubicBezTo>
                    <a:pt x="3818" y="3164"/>
                    <a:pt x="2903" y="4079"/>
                    <a:pt x="1778" y="4079"/>
                  </a:cubicBezTo>
                  <a:lnTo>
                    <a:pt x="1778" y="4079"/>
                  </a:lnTo>
                  <a:cubicBezTo>
                    <a:pt x="1422" y="4079"/>
                    <a:pt x="1072" y="3986"/>
                    <a:pt x="765" y="3810"/>
                  </a:cubicBezTo>
                  <a:lnTo>
                    <a:pt x="765" y="3810"/>
                  </a:lnTo>
                  <a:cubicBezTo>
                    <a:pt x="467" y="3639"/>
                    <a:pt x="215" y="3395"/>
                    <a:pt x="37" y="3102"/>
                  </a:cubicBezTo>
                  <a:lnTo>
                    <a:pt x="37" y="3102"/>
                  </a:lnTo>
                  <a:cubicBezTo>
                    <a:pt x="0" y="3042"/>
                    <a:pt x="19" y="2963"/>
                    <a:pt x="79" y="2927"/>
                  </a:cubicBezTo>
                  <a:lnTo>
                    <a:pt x="79" y="2927"/>
                  </a:lnTo>
                  <a:cubicBezTo>
                    <a:pt x="139" y="2890"/>
                    <a:pt x="217" y="2909"/>
                    <a:pt x="254" y="2969"/>
                  </a:cubicBezTo>
                  <a:lnTo>
                    <a:pt x="254" y="2969"/>
                  </a:lnTo>
                  <a:cubicBezTo>
                    <a:pt x="410" y="3225"/>
                    <a:pt x="631" y="3440"/>
                    <a:pt x="892" y="3589"/>
                  </a:cubicBezTo>
                  <a:lnTo>
                    <a:pt x="892" y="3589"/>
                  </a:lnTo>
                  <a:cubicBezTo>
                    <a:pt x="1160" y="3743"/>
                    <a:pt x="1467" y="3825"/>
                    <a:pt x="1778" y="3825"/>
                  </a:cubicBezTo>
                  <a:lnTo>
                    <a:pt x="1778" y="3825"/>
                  </a:lnTo>
                  <a:cubicBezTo>
                    <a:pt x="2762" y="3825"/>
                    <a:pt x="3564" y="3024"/>
                    <a:pt x="3564" y="2039"/>
                  </a:cubicBezTo>
                  <a:lnTo>
                    <a:pt x="3564" y="2039"/>
                  </a:lnTo>
                  <a:cubicBezTo>
                    <a:pt x="3564" y="915"/>
                    <a:pt x="4478" y="0"/>
                    <a:pt x="5603" y="0"/>
                  </a:cubicBezTo>
                  <a:lnTo>
                    <a:pt x="5603" y="0"/>
                  </a:lnTo>
                  <a:cubicBezTo>
                    <a:pt x="6728" y="0"/>
                    <a:pt x="7643" y="915"/>
                    <a:pt x="7643" y="2039"/>
                  </a:cubicBezTo>
                  <a:lnTo>
                    <a:pt x="7643" y="2039"/>
                  </a:lnTo>
                  <a:cubicBezTo>
                    <a:pt x="7643" y="3164"/>
                    <a:pt x="6728" y="4079"/>
                    <a:pt x="5603" y="4079"/>
                  </a:cubicBezTo>
                </a:path>
              </a:pathLst>
            </a:custGeom>
            <a:solidFill>
              <a:srgbClr val="2585C2"/>
            </a:solidFill>
            <a:ln>
              <a:solidFill>
                <a:srgbClr val="2585C2"/>
              </a:solidFill>
            </a:ln>
            <a:effectLst/>
          </p:spPr>
          <p:txBody>
            <a:bodyPr wrap="none" anchor="ctr"/>
            <a:lstStyle/>
            <a:p>
              <a:endParaRPr lang="en-US" sz="1801"/>
            </a:p>
          </p:txBody>
        </p:sp>
        <p:sp>
          <p:nvSpPr>
            <p:cNvPr id="8" name="Ovaal 2">
              <a:extLst>
                <a:ext uri="{FF2B5EF4-FFF2-40B4-BE49-F238E27FC236}">
                  <a16:creationId xmlns:a16="http://schemas.microsoft.com/office/drawing/2014/main" id="{3CE28E64-9DFF-495E-943E-1EF7A3AC4AEC}"/>
                </a:ext>
              </a:extLst>
            </p:cNvPr>
            <p:cNvSpPr/>
            <p:nvPr/>
          </p:nvSpPr>
          <p:spPr>
            <a:xfrm>
              <a:off x="4638584" y="405661"/>
              <a:ext cx="1795893" cy="183017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1801" dirty="0">
                <a:solidFill>
                  <a:schemeClr val="tx1"/>
                </a:solidFill>
              </a:endParaRPr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47B6D496-E516-4A9B-8DFB-B71D41C8FFAB}"/>
                </a:ext>
              </a:extLst>
            </p:cNvPr>
            <p:cNvSpPr/>
            <p:nvPr/>
          </p:nvSpPr>
          <p:spPr>
            <a:xfrm>
              <a:off x="347456" y="4555419"/>
              <a:ext cx="6238960" cy="1708298"/>
            </a:xfrm>
            <a:prstGeom prst="roundRect">
              <a:avLst/>
            </a:prstGeom>
            <a:solidFill>
              <a:schemeClr val="bg1">
                <a:alpha val="77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81BF104-7173-44C0-B01A-136F6603262A}"/>
                </a:ext>
              </a:extLst>
            </p:cNvPr>
            <p:cNvSpPr txBox="1"/>
            <p:nvPr/>
          </p:nvSpPr>
          <p:spPr>
            <a:xfrm>
              <a:off x="846053" y="4827584"/>
              <a:ext cx="5369356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dirty="0"/>
            </a:p>
            <a:p>
              <a:pPr algn="ctr"/>
              <a:r>
                <a:rPr lang="en-US" sz="3200" b="1" i="0" dirty="0">
                  <a:solidFill>
                    <a:srgbClr val="C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Messages for general public</a:t>
              </a:r>
              <a:endParaRPr lang="en-GB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0F268630-BD56-5974-05BC-65061B25E372}"/>
                </a:ext>
              </a:extLst>
            </p:cNvPr>
            <p:cNvGrpSpPr/>
            <p:nvPr/>
          </p:nvGrpSpPr>
          <p:grpSpPr>
            <a:xfrm>
              <a:off x="431721" y="405661"/>
              <a:ext cx="1792224" cy="1792224"/>
              <a:chOff x="1433852" y="1700836"/>
              <a:chExt cx="2823923" cy="2823924"/>
            </a:xfrm>
          </p:grpSpPr>
          <p:sp>
            <p:nvSpPr>
              <p:cNvPr id="51" name="Ovaal 2">
                <a:extLst>
                  <a:ext uri="{FF2B5EF4-FFF2-40B4-BE49-F238E27FC236}">
                    <a16:creationId xmlns:a16="http://schemas.microsoft.com/office/drawing/2014/main" id="{9C93B14D-BD0F-E427-FDB3-4BD3E6FBFB8A}"/>
                  </a:ext>
                </a:extLst>
              </p:cNvPr>
              <p:cNvSpPr/>
              <p:nvPr/>
            </p:nvSpPr>
            <p:spPr>
              <a:xfrm>
                <a:off x="1433852" y="1700836"/>
                <a:ext cx="2823923" cy="282392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 sz="1801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52" name="Picture 51" descr="A picture containing text, clipart&#10;&#10;Description automatically generated">
                <a:extLst>
                  <a:ext uri="{FF2B5EF4-FFF2-40B4-BE49-F238E27FC236}">
                    <a16:creationId xmlns:a16="http://schemas.microsoft.com/office/drawing/2014/main" id="{9F2241EA-A7EE-3E66-FE34-8D64ECFBE8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99791" y="1805365"/>
                <a:ext cx="2669717" cy="2651760"/>
              </a:xfrm>
              <a:prstGeom prst="ellipse">
                <a:avLst/>
              </a:prstGeom>
            </p:spPr>
          </p:pic>
        </p:grpSp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id="{66B2D7F9-AB54-3EC4-61B9-8A5F8758E6B3}"/>
                </a:ext>
              </a:extLst>
            </p:cNvPr>
            <p:cNvSpPr/>
            <p:nvPr/>
          </p:nvSpPr>
          <p:spPr>
            <a:xfrm>
              <a:off x="453258" y="4662803"/>
              <a:ext cx="5981219" cy="1489904"/>
            </a:xfrm>
            <a:prstGeom prst="roundRect">
              <a:avLst/>
            </a:prstGeom>
            <a:noFill/>
            <a:ln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D3F24523-1C09-1D67-AC69-27760850EF97}"/>
                </a:ext>
              </a:extLst>
            </p:cNvPr>
            <p:cNvGrpSpPr/>
            <p:nvPr/>
          </p:nvGrpSpPr>
          <p:grpSpPr>
            <a:xfrm>
              <a:off x="2446666" y="400970"/>
              <a:ext cx="1989288" cy="1897430"/>
              <a:chOff x="2446666" y="400970"/>
              <a:chExt cx="1989288" cy="1897430"/>
            </a:xfrm>
          </p:grpSpPr>
          <p:sp>
            <p:nvSpPr>
              <p:cNvPr id="48" name="Ovaal 41">
                <a:extLst>
                  <a:ext uri="{FF2B5EF4-FFF2-40B4-BE49-F238E27FC236}">
                    <a16:creationId xmlns:a16="http://schemas.microsoft.com/office/drawing/2014/main" id="{47EA28EA-ED8C-1D30-B445-173CD7F918E7}"/>
                  </a:ext>
                </a:extLst>
              </p:cNvPr>
              <p:cNvSpPr/>
              <p:nvPr/>
            </p:nvSpPr>
            <p:spPr>
              <a:xfrm>
                <a:off x="2513475" y="400970"/>
                <a:ext cx="1831042" cy="1801368"/>
              </a:xfrm>
              <a:prstGeom prst="ellipse">
                <a:avLst/>
              </a:prstGeom>
              <a:solidFill>
                <a:srgbClr val="CB44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1" b="1" dirty="0">
                  <a:solidFill>
                    <a:schemeClr val="bg1"/>
                  </a:solidFill>
                  <a:latin typeface="Aharoni" panose="02010803020104030203" pitchFamily="2" charset="-79"/>
                  <a:cs typeface="Aharoni" panose="02010803020104030203" pitchFamily="2" charset="-79"/>
                </a:endParaRPr>
              </a:p>
              <a:p>
                <a:pPr algn="ctr"/>
                <a:r>
                  <a:rPr lang="en-US" sz="800" b="1" dirty="0">
                    <a:solidFill>
                      <a:srgbClr val="C93C16"/>
                    </a:solidFill>
                    <a:latin typeface="Aharoni" panose="02010803020104030203" pitchFamily="2" charset="-79"/>
                    <a:cs typeface="Aharoni" panose="02010803020104030203" pitchFamily="2" charset="-79"/>
                  </a:rPr>
                  <a:t>SDFGSG</a:t>
                </a:r>
              </a:p>
            </p:txBody>
          </p:sp>
          <p:pic>
            <p:nvPicPr>
              <p:cNvPr id="3" name="Picture 2" descr="Icon&#10;&#10;Description automatically generated">
                <a:extLst>
                  <a:ext uri="{FF2B5EF4-FFF2-40B4-BE49-F238E27FC236}">
                    <a16:creationId xmlns:a16="http://schemas.microsoft.com/office/drawing/2014/main" id="{EF022410-9DD2-A788-FD59-D7CE8FB4755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07783" y="439732"/>
                <a:ext cx="642425" cy="640080"/>
              </a:xfrm>
              <a:prstGeom prst="rect">
                <a:avLst/>
              </a:prstGeom>
            </p:spPr>
          </p:pic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EC8C027-140E-B566-175E-A25C5B9767B7}"/>
                  </a:ext>
                </a:extLst>
              </p:cNvPr>
              <p:cNvSpPr txBox="1"/>
              <p:nvPr/>
            </p:nvSpPr>
            <p:spPr>
              <a:xfrm>
                <a:off x="2446666" y="1082683"/>
                <a:ext cx="1989288" cy="12157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2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  <a:t>DO NOT SMOKE</a:t>
                </a:r>
                <a:endParaRPr lang="cs-CZ" sz="12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haroni" panose="02010803020104030203" pitchFamily="2" charset="-79"/>
                </a:endParaRPr>
              </a:p>
              <a:p>
                <a:pPr algn="ctr"/>
                <a:r>
                  <a:rPr lang="en-GB" sz="700" b="1" dirty="0">
                    <a:solidFill>
                      <a:srgbClr val="CB441F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  <a:t>OHJLK</a:t>
                </a:r>
                <a:br>
                  <a:rPr lang="en-GB" sz="14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</a:br>
                <a:r>
                  <a:rPr lang="en-GB" sz="12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  <a:t>DO NOT USE  </a:t>
                </a:r>
                <a:br>
                  <a:rPr lang="en-GB" sz="12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</a:br>
                <a:r>
                  <a:rPr lang="en-GB" sz="12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  <a:t>ANY FORM </a:t>
                </a:r>
                <a:br>
                  <a:rPr lang="en-GB" sz="12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</a:br>
                <a:r>
                  <a:rPr lang="en-GB" sz="12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  <a:t>OF TOBACCO</a:t>
                </a:r>
                <a:endParaRPr lang="nl-BE" sz="12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haroni" panose="02010803020104030203" pitchFamily="2" charset="-79"/>
                </a:endParaRPr>
              </a:p>
              <a:p>
                <a:endParaRPr lang="en-US" dirty="0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A5DE0CD3-A3BB-8DFF-2C5A-DD95AE686C04}"/>
                </a:ext>
              </a:extLst>
            </p:cNvPr>
            <p:cNvGrpSpPr/>
            <p:nvPr/>
          </p:nvGrpSpPr>
          <p:grpSpPr>
            <a:xfrm>
              <a:off x="-10968" y="9113699"/>
              <a:ext cx="6868968" cy="906862"/>
              <a:chOff x="-10968" y="9113699"/>
              <a:chExt cx="6868968" cy="906862"/>
            </a:xfrm>
          </p:grpSpPr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7BE65479-496E-66CB-CCD2-FCCE48D28F2E}"/>
                  </a:ext>
                </a:extLst>
              </p:cNvPr>
              <p:cNvGrpSpPr/>
              <p:nvPr/>
            </p:nvGrpSpPr>
            <p:grpSpPr>
              <a:xfrm>
                <a:off x="-10968" y="9113699"/>
                <a:ext cx="6868968" cy="906862"/>
                <a:chOff x="0" y="9109018"/>
                <a:chExt cx="6879926" cy="906862"/>
              </a:xfrm>
            </p:grpSpPr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6C786725-7AA4-28FB-EA5B-55A1A199DE3B}"/>
                    </a:ext>
                  </a:extLst>
                </p:cNvPr>
                <p:cNvSpPr/>
                <p:nvPr/>
              </p:nvSpPr>
              <p:spPr>
                <a:xfrm>
                  <a:off x="0" y="9109018"/>
                  <a:ext cx="6879926" cy="796982"/>
                </a:xfrm>
                <a:prstGeom prst="rect">
                  <a:avLst/>
                </a:prstGeom>
                <a:solidFill>
                  <a:schemeClr val="bg1">
                    <a:alpha val="67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BFB8AABE-BB33-724A-6B6F-530D309BA5EB}"/>
                    </a:ext>
                  </a:extLst>
                </p:cNvPr>
                <p:cNvSpPr txBox="1"/>
                <p:nvPr/>
              </p:nvSpPr>
              <p:spPr>
                <a:xfrm>
                  <a:off x="10963" y="9169494"/>
                  <a:ext cx="6857999" cy="8463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nl-BE" sz="1300" b="1" dirty="0">
                      <a:solidFill>
                        <a:srgbClr val="CB441F"/>
                      </a:solidFill>
                      <a:latin typeface="Aharoni" panose="02010803020104030203" pitchFamily="2" charset="-79"/>
                      <a:cs typeface="Aharoni" panose="02010803020104030203" pitchFamily="2" charset="-79"/>
                    </a:rPr>
                    <a:t>#PrEvCan #CANCERCODE</a:t>
                  </a:r>
                </a:p>
                <a:p>
                  <a:pPr algn="ctr"/>
                  <a:r>
                    <a:rPr lang="en-GB" sz="1200" b="1" dirty="0">
                      <a:solidFill>
                        <a:srgbClr val="CB441F"/>
                      </a:solidFill>
                      <a:effectLst/>
                    </a:rPr>
                    <a:t>The </a:t>
                  </a:r>
                  <a:r>
                    <a:rPr lang="en-GB" sz="1200" b="1" dirty="0" err="1">
                      <a:solidFill>
                        <a:srgbClr val="CB441F"/>
                      </a:solidFill>
                      <a:effectLst/>
                    </a:rPr>
                    <a:t>PrEvCan</a:t>
                  </a:r>
                  <a:r>
                    <a:rPr lang="en-GB" sz="1200" b="1" dirty="0">
                      <a:solidFill>
                        <a:srgbClr val="CB441F"/>
                      </a:solidFill>
                      <a:effectLst/>
                    </a:rPr>
                    <a:t> campaign was initiated by EONS and is run in association </a:t>
                  </a:r>
                  <a:br>
                    <a:rPr lang="en-GB" sz="1200" b="1" dirty="0">
                      <a:solidFill>
                        <a:srgbClr val="CB441F"/>
                      </a:solidFill>
                      <a:effectLst/>
                    </a:rPr>
                  </a:br>
                  <a:r>
                    <a:rPr lang="en-GB" sz="1200" b="1" dirty="0">
                      <a:solidFill>
                        <a:srgbClr val="CB441F"/>
                      </a:solidFill>
                      <a:effectLst/>
                    </a:rPr>
                    <a:t>with key campaign partner, ESMO. </a:t>
                  </a:r>
                  <a:r>
                    <a:rPr lang="en-US" sz="1200" b="1" dirty="0">
                      <a:solidFill>
                        <a:srgbClr val="CB441F"/>
                      </a:solidFill>
                      <a:cs typeface="Aharoni" panose="02010803020104030203" pitchFamily="2" charset="-79"/>
                    </a:rPr>
                    <a:t>More info</a:t>
                  </a:r>
                  <a:r>
                    <a:rPr lang="nl-BE" sz="1200" b="1" dirty="0">
                      <a:solidFill>
                        <a:srgbClr val="CB441F"/>
                      </a:solidFill>
                      <a:cs typeface="Aharoni" panose="02010803020104030203" pitchFamily="2" charset="-79"/>
                    </a:rPr>
                    <a:t>: www.cancernurse.eu/</a:t>
                  </a:r>
                  <a:r>
                    <a:rPr lang="cs-CZ" sz="1200" b="1" dirty="0">
                      <a:solidFill>
                        <a:srgbClr val="CB441F"/>
                      </a:solidFill>
                      <a:cs typeface="Aharoni" panose="02010803020104030203" pitchFamily="2" charset="-79"/>
                    </a:rPr>
                    <a:t>prev</a:t>
                  </a:r>
                  <a:r>
                    <a:rPr lang="en-US" sz="1200" b="1" dirty="0">
                      <a:solidFill>
                        <a:srgbClr val="CB441F"/>
                      </a:solidFill>
                      <a:cs typeface="Aharoni" panose="02010803020104030203" pitchFamily="2" charset="-79"/>
                    </a:rPr>
                    <a:t>can</a:t>
                  </a:r>
                  <a:br>
                    <a:rPr lang="nl-BE" sz="1200" b="1" dirty="0">
                      <a:solidFill>
                        <a:srgbClr val="2585C2"/>
                      </a:solidFill>
                      <a:cs typeface="Aharoni" panose="02010803020104030203" pitchFamily="2" charset="-79"/>
                    </a:rPr>
                  </a:br>
                  <a:endParaRPr lang="en-GB" sz="1200" b="1" dirty="0">
                    <a:solidFill>
                      <a:srgbClr val="2585C2"/>
                    </a:solidFill>
                    <a:cs typeface="Aharoni" panose="02010803020104030203" pitchFamily="2" charset="-79"/>
                  </a:endParaRPr>
                </a:p>
              </p:txBody>
            </p:sp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F090156D-E277-E586-4E43-AA7E5156F2CF}"/>
                    </a:ext>
                  </a:extLst>
                </p:cNvPr>
                <p:cNvGrpSpPr/>
                <p:nvPr/>
              </p:nvGrpSpPr>
              <p:grpSpPr>
                <a:xfrm>
                  <a:off x="224716" y="9297854"/>
                  <a:ext cx="475488" cy="475488"/>
                  <a:chOff x="-302004" y="1916250"/>
                  <a:chExt cx="2823923" cy="2823924"/>
                </a:xfrm>
              </p:grpSpPr>
              <p:sp>
                <p:nvSpPr>
                  <p:cNvPr id="15" name="Ovaal 2">
                    <a:extLst>
                      <a:ext uri="{FF2B5EF4-FFF2-40B4-BE49-F238E27FC236}">
                        <a16:creationId xmlns:a16="http://schemas.microsoft.com/office/drawing/2014/main" id="{5B77C06A-9C9C-28FC-FFF5-09673D7C7179}"/>
                      </a:ext>
                    </a:extLst>
                  </p:cNvPr>
                  <p:cNvSpPr/>
                  <p:nvPr/>
                </p:nvSpPr>
                <p:spPr>
                  <a:xfrm>
                    <a:off x="-302004" y="1916250"/>
                    <a:ext cx="2823923" cy="2823924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 sz="1801" dirty="0">
                      <a:solidFill>
                        <a:schemeClr val="tx1"/>
                      </a:solidFill>
                    </a:endParaRPr>
                  </a:p>
                </p:txBody>
              </p:sp>
              <p:pic>
                <p:nvPicPr>
                  <p:cNvPr id="16" name="Picture 15" descr="A picture containing text, clipart&#10;&#10;Description automatically generated">
                    <a:extLst>
                      <a:ext uri="{FF2B5EF4-FFF2-40B4-BE49-F238E27FC236}">
                        <a16:creationId xmlns:a16="http://schemas.microsoft.com/office/drawing/2014/main" id="{EF25E170-4107-7277-C1C2-05A99639018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219048" y="2002330"/>
                    <a:ext cx="2669717" cy="2651758"/>
                  </a:xfrm>
                  <a:prstGeom prst="ellipse">
                    <a:avLst/>
                  </a:prstGeom>
                </p:spPr>
              </p:pic>
            </p:grpSp>
          </p:grpSp>
          <p:pic>
            <p:nvPicPr>
              <p:cNvPr id="11" name="Graphic 10">
                <a:extLst>
                  <a:ext uri="{FF2B5EF4-FFF2-40B4-BE49-F238E27FC236}">
                    <a16:creationId xmlns:a16="http://schemas.microsoft.com/office/drawing/2014/main" id="{7A45808D-E689-D2D8-DED4-FE7296865AB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rcRect t="1" r="36621" b="-13923"/>
              <a:stretch/>
            </p:blipFill>
            <p:spPr>
              <a:xfrm>
                <a:off x="6045268" y="9374571"/>
                <a:ext cx="702865" cy="331414"/>
              </a:xfrm>
              <a:prstGeom prst="rect">
                <a:avLst/>
              </a:prstGeom>
            </p:spPr>
          </p:pic>
        </p:grp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DE47A144-180E-5E6A-50D8-F8386037DA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39284" t="19305" r="14595" b="11463"/>
            <a:stretch/>
          </p:blipFill>
          <p:spPr>
            <a:xfrm>
              <a:off x="4618094" y="397002"/>
              <a:ext cx="1827452" cy="1828800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825951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452F7603-0D57-2037-BAD5-7C5F7EAD5CB1}"/>
              </a:ext>
            </a:extLst>
          </p:cNvPr>
          <p:cNvGrpSpPr/>
          <p:nvPr/>
        </p:nvGrpSpPr>
        <p:grpSpPr>
          <a:xfrm>
            <a:off x="-10968" y="183874"/>
            <a:ext cx="6868968" cy="9836687"/>
            <a:chOff x="-10968" y="183874"/>
            <a:chExt cx="6868968" cy="9836687"/>
          </a:xfrm>
        </p:grpSpPr>
        <p:sp>
          <p:nvSpPr>
            <p:cNvPr id="6" name="Freeform 72">
              <a:extLst>
                <a:ext uri="{FF2B5EF4-FFF2-40B4-BE49-F238E27FC236}">
                  <a16:creationId xmlns:a16="http://schemas.microsoft.com/office/drawing/2014/main" id="{CB0D2207-ED2E-49C4-9FF2-D2D44375B5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578" y="183874"/>
              <a:ext cx="4205641" cy="2258568"/>
            </a:xfrm>
            <a:custGeom>
              <a:avLst/>
              <a:gdLst>
                <a:gd name="T0" fmla="*/ 7607 w 7645"/>
                <a:gd name="T1" fmla="*/ 977 h 4080"/>
                <a:gd name="T2" fmla="*/ 7607 w 7645"/>
                <a:gd name="T3" fmla="*/ 977 h 4080"/>
                <a:gd name="T4" fmla="*/ 6878 w 7645"/>
                <a:gd name="T5" fmla="*/ 269 h 4080"/>
                <a:gd name="T6" fmla="*/ 6878 w 7645"/>
                <a:gd name="T7" fmla="*/ 269 h 4080"/>
                <a:gd name="T8" fmla="*/ 5865 w 7645"/>
                <a:gd name="T9" fmla="*/ 0 h 4080"/>
                <a:gd name="T10" fmla="*/ 5865 w 7645"/>
                <a:gd name="T11" fmla="*/ 0 h 4080"/>
                <a:gd name="T12" fmla="*/ 3825 w 7645"/>
                <a:gd name="T13" fmla="*/ 2039 h 4080"/>
                <a:gd name="T14" fmla="*/ 3825 w 7645"/>
                <a:gd name="T15" fmla="*/ 2039 h 4080"/>
                <a:gd name="T16" fmla="*/ 2040 w 7645"/>
                <a:gd name="T17" fmla="*/ 3825 h 4080"/>
                <a:gd name="T18" fmla="*/ 2040 w 7645"/>
                <a:gd name="T19" fmla="*/ 3825 h 4080"/>
                <a:gd name="T20" fmla="*/ 255 w 7645"/>
                <a:gd name="T21" fmla="*/ 2039 h 4080"/>
                <a:gd name="T22" fmla="*/ 255 w 7645"/>
                <a:gd name="T23" fmla="*/ 2039 h 4080"/>
                <a:gd name="T24" fmla="*/ 2040 w 7645"/>
                <a:gd name="T25" fmla="*/ 255 h 4080"/>
                <a:gd name="T26" fmla="*/ 2040 w 7645"/>
                <a:gd name="T27" fmla="*/ 255 h 4080"/>
                <a:gd name="T28" fmla="*/ 2927 w 7645"/>
                <a:gd name="T29" fmla="*/ 490 h 4080"/>
                <a:gd name="T30" fmla="*/ 2927 w 7645"/>
                <a:gd name="T31" fmla="*/ 490 h 4080"/>
                <a:gd name="T32" fmla="*/ 3564 w 7645"/>
                <a:gd name="T33" fmla="*/ 1109 h 4080"/>
                <a:gd name="T34" fmla="*/ 3564 w 7645"/>
                <a:gd name="T35" fmla="*/ 1109 h 4080"/>
                <a:gd name="T36" fmla="*/ 3739 w 7645"/>
                <a:gd name="T37" fmla="*/ 1152 h 4080"/>
                <a:gd name="T38" fmla="*/ 3739 w 7645"/>
                <a:gd name="T39" fmla="*/ 1152 h 4080"/>
                <a:gd name="T40" fmla="*/ 3782 w 7645"/>
                <a:gd name="T41" fmla="*/ 977 h 4080"/>
                <a:gd name="T42" fmla="*/ 3782 w 7645"/>
                <a:gd name="T43" fmla="*/ 977 h 4080"/>
                <a:gd name="T44" fmla="*/ 3053 w 7645"/>
                <a:gd name="T45" fmla="*/ 269 h 4080"/>
                <a:gd name="T46" fmla="*/ 3053 w 7645"/>
                <a:gd name="T47" fmla="*/ 269 h 4080"/>
                <a:gd name="T48" fmla="*/ 2040 w 7645"/>
                <a:gd name="T49" fmla="*/ 0 h 4080"/>
                <a:gd name="T50" fmla="*/ 2040 w 7645"/>
                <a:gd name="T51" fmla="*/ 0 h 4080"/>
                <a:gd name="T52" fmla="*/ 0 w 7645"/>
                <a:gd name="T53" fmla="*/ 2039 h 4080"/>
                <a:gd name="T54" fmla="*/ 0 w 7645"/>
                <a:gd name="T55" fmla="*/ 2039 h 4080"/>
                <a:gd name="T56" fmla="*/ 2040 w 7645"/>
                <a:gd name="T57" fmla="*/ 4079 h 4080"/>
                <a:gd name="T58" fmla="*/ 2040 w 7645"/>
                <a:gd name="T59" fmla="*/ 4079 h 4080"/>
                <a:gd name="T60" fmla="*/ 4080 w 7645"/>
                <a:gd name="T61" fmla="*/ 2039 h 4080"/>
                <a:gd name="T62" fmla="*/ 4080 w 7645"/>
                <a:gd name="T63" fmla="*/ 2039 h 4080"/>
                <a:gd name="T64" fmla="*/ 5865 w 7645"/>
                <a:gd name="T65" fmla="*/ 255 h 4080"/>
                <a:gd name="T66" fmla="*/ 5865 w 7645"/>
                <a:gd name="T67" fmla="*/ 255 h 4080"/>
                <a:gd name="T68" fmla="*/ 6751 w 7645"/>
                <a:gd name="T69" fmla="*/ 490 h 4080"/>
                <a:gd name="T70" fmla="*/ 6751 w 7645"/>
                <a:gd name="T71" fmla="*/ 490 h 4080"/>
                <a:gd name="T72" fmla="*/ 7389 w 7645"/>
                <a:gd name="T73" fmla="*/ 1109 h 4080"/>
                <a:gd name="T74" fmla="*/ 7389 w 7645"/>
                <a:gd name="T75" fmla="*/ 1109 h 4080"/>
                <a:gd name="T76" fmla="*/ 7565 w 7645"/>
                <a:gd name="T77" fmla="*/ 1152 h 4080"/>
                <a:gd name="T78" fmla="*/ 7565 w 7645"/>
                <a:gd name="T79" fmla="*/ 1152 h 4080"/>
                <a:gd name="T80" fmla="*/ 7607 w 7645"/>
                <a:gd name="T81" fmla="*/ 977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5" h="4080">
                  <a:moveTo>
                    <a:pt x="7607" y="977"/>
                  </a:moveTo>
                  <a:lnTo>
                    <a:pt x="7607" y="977"/>
                  </a:lnTo>
                  <a:cubicBezTo>
                    <a:pt x="7428" y="685"/>
                    <a:pt x="7176" y="440"/>
                    <a:pt x="6878" y="269"/>
                  </a:cubicBezTo>
                  <a:lnTo>
                    <a:pt x="6878" y="269"/>
                  </a:lnTo>
                  <a:cubicBezTo>
                    <a:pt x="6572" y="93"/>
                    <a:pt x="6221" y="0"/>
                    <a:pt x="5865" y="0"/>
                  </a:cubicBezTo>
                  <a:lnTo>
                    <a:pt x="5865" y="0"/>
                  </a:lnTo>
                  <a:cubicBezTo>
                    <a:pt x="4741" y="0"/>
                    <a:pt x="3825" y="915"/>
                    <a:pt x="3825" y="2039"/>
                  </a:cubicBezTo>
                  <a:lnTo>
                    <a:pt x="3825" y="2039"/>
                  </a:lnTo>
                  <a:cubicBezTo>
                    <a:pt x="3825" y="3024"/>
                    <a:pt x="3025" y="3825"/>
                    <a:pt x="2040" y="3825"/>
                  </a:cubicBezTo>
                  <a:lnTo>
                    <a:pt x="2040" y="3825"/>
                  </a:lnTo>
                  <a:cubicBezTo>
                    <a:pt x="1056" y="3825"/>
                    <a:pt x="255" y="3024"/>
                    <a:pt x="255" y="2039"/>
                  </a:cubicBezTo>
                  <a:lnTo>
                    <a:pt x="255" y="2039"/>
                  </a:lnTo>
                  <a:cubicBezTo>
                    <a:pt x="255" y="1055"/>
                    <a:pt x="1056" y="255"/>
                    <a:pt x="2040" y="255"/>
                  </a:cubicBezTo>
                  <a:lnTo>
                    <a:pt x="2040" y="255"/>
                  </a:lnTo>
                  <a:cubicBezTo>
                    <a:pt x="2352" y="255"/>
                    <a:pt x="2658" y="336"/>
                    <a:pt x="2927" y="490"/>
                  </a:cubicBezTo>
                  <a:lnTo>
                    <a:pt x="2927" y="490"/>
                  </a:lnTo>
                  <a:cubicBezTo>
                    <a:pt x="3187" y="639"/>
                    <a:pt x="3407" y="854"/>
                    <a:pt x="3564" y="1109"/>
                  </a:cubicBezTo>
                  <a:lnTo>
                    <a:pt x="3564" y="1109"/>
                  </a:lnTo>
                  <a:cubicBezTo>
                    <a:pt x="3601" y="1169"/>
                    <a:pt x="3679" y="1188"/>
                    <a:pt x="3739" y="1152"/>
                  </a:cubicBezTo>
                  <a:lnTo>
                    <a:pt x="3739" y="1152"/>
                  </a:lnTo>
                  <a:cubicBezTo>
                    <a:pt x="3799" y="1115"/>
                    <a:pt x="3818" y="1037"/>
                    <a:pt x="3782" y="977"/>
                  </a:cubicBezTo>
                  <a:lnTo>
                    <a:pt x="3782" y="977"/>
                  </a:lnTo>
                  <a:cubicBezTo>
                    <a:pt x="3603" y="685"/>
                    <a:pt x="3351" y="440"/>
                    <a:pt x="3053" y="269"/>
                  </a:cubicBezTo>
                  <a:lnTo>
                    <a:pt x="3053" y="269"/>
                  </a:lnTo>
                  <a:cubicBezTo>
                    <a:pt x="2746" y="93"/>
                    <a:pt x="2396" y="0"/>
                    <a:pt x="2040" y="0"/>
                  </a:cubicBezTo>
                  <a:lnTo>
                    <a:pt x="2040" y="0"/>
                  </a:lnTo>
                  <a:cubicBezTo>
                    <a:pt x="915" y="0"/>
                    <a:pt x="0" y="915"/>
                    <a:pt x="0" y="2039"/>
                  </a:cubicBezTo>
                  <a:lnTo>
                    <a:pt x="0" y="2039"/>
                  </a:lnTo>
                  <a:cubicBezTo>
                    <a:pt x="0" y="3164"/>
                    <a:pt x="915" y="4079"/>
                    <a:pt x="2040" y="4079"/>
                  </a:cubicBezTo>
                  <a:lnTo>
                    <a:pt x="2040" y="4079"/>
                  </a:lnTo>
                  <a:cubicBezTo>
                    <a:pt x="3165" y="4079"/>
                    <a:pt x="4080" y="3164"/>
                    <a:pt x="4080" y="2039"/>
                  </a:cubicBezTo>
                  <a:lnTo>
                    <a:pt x="4080" y="2039"/>
                  </a:lnTo>
                  <a:cubicBezTo>
                    <a:pt x="4080" y="1055"/>
                    <a:pt x="4881" y="255"/>
                    <a:pt x="5865" y="255"/>
                  </a:cubicBezTo>
                  <a:lnTo>
                    <a:pt x="5865" y="255"/>
                  </a:lnTo>
                  <a:cubicBezTo>
                    <a:pt x="6177" y="255"/>
                    <a:pt x="6483" y="336"/>
                    <a:pt x="6751" y="490"/>
                  </a:cubicBezTo>
                  <a:lnTo>
                    <a:pt x="6751" y="490"/>
                  </a:lnTo>
                  <a:cubicBezTo>
                    <a:pt x="7012" y="639"/>
                    <a:pt x="7233" y="854"/>
                    <a:pt x="7389" y="1109"/>
                  </a:cubicBezTo>
                  <a:lnTo>
                    <a:pt x="7389" y="1109"/>
                  </a:lnTo>
                  <a:cubicBezTo>
                    <a:pt x="7426" y="1169"/>
                    <a:pt x="7505" y="1188"/>
                    <a:pt x="7565" y="1152"/>
                  </a:cubicBezTo>
                  <a:lnTo>
                    <a:pt x="7565" y="1152"/>
                  </a:lnTo>
                  <a:cubicBezTo>
                    <a:pt x="7625" y="1115"/>
                    <a:pt x="7644" y="1037"/>
                    <a:pt x="7607" y="977"/>
                  </a:cubicBezTo>
                </a:path>
              </a:pathLst>
            </a:custGeom>
            <a:solidFill>
              <a:srgbClr val="258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801" dirty="0"/>
            </a:p>
          </p:txBody>
        </p:sp>
        <p:sp>
          <p:nvSpPr>
            <p:cNvPr id="7" name="Freeform 74">
              <a:extLst>
                <a:ext uri="{FF2B5EF4-FFF2-40B4-BE49-F238E27FC236}">
                  <a16:creationId xmlns:a16="http://schemas.microsoft.com/office/drawing/2014/main" id="{C4AAAE45-881C-441D-A941-FEDD823555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8244" y="183874"/>
              <a:ext cx="4199178" cy="2262413"/>
            </a:xfrm>
            <a:custGeom>
              <a:avLst/>
              <a:gdLst>
                <a:gd name="T0" fmla="*/ 5603 w 7644"/>
                <a:gd name="T1" fmla="*/ 4079 h 4080"/>
                <a:gd name="T2" fmla="*/ 5603 w 7644"/>
                <a:gd name="T3" fmla="*/ 4079 h 4080"/>
                <a:gd name="T4" fmla="*/ 4590 w 7644"/>
                <a:gd name="T5" fmla="*/ 3810 h 4080"/>
                <a:gd name="T6" fmla="*/ 4590 w 7644"/>
                <a:gd name="T7" fmla="*/ 3810 h 4080"/>
                <a:gd name="T8" fmla="*/ 3861 w 7644"/>
                <a:gd name="T9" fmla="*/ 3102 h 4080"/>
                <a:gd name="T10" fmla="*/ 3861 w 7644"/>
                <a:gd name="T11" fmla="*/ 3102 h 4080"/>
                <a:gd name="T12" fmla="*/ 3904 w 7644"/>
                <a:gd name="T13" fmla="*/ 2927 h 4080"/>
                <a:gd name="T14" fmla="*/ 3904 w 7644"/>
                <a:gd name="T15" fmla="*/ 2927 h 4080"/>
                <a:gd name="T16" fmla="*/ 4079 w 7644"/>
                <a:gd name="T17" fmla="*/ 2969 h 4080"/>
                <a:gd name="T18" fmla="*/ 4079 w 7644"/>
                <a:gd name="T19" fmla="*/ 2969 h 4080"/>
                <a:gd name="T20" fmla="*/ 4717 w 7644"/>
                <a:gd name="T21" fmla="*/ 3589 h 4080"/>
                <a:gd name="T22" fmla="*/ 4717 w 7644"/>
                <a:gd name="T23" fmla="*/ 3589 h 4080"/>
                <a:gd name="T24" fmla="*/ 5603 w 7644"/>
                <a:gd name="T25" fmla="*/ 3825 h 4080"/>
                <a:gd name="T26" fmla="*/ 5603 w 7644"/>
                <a:gd name="T27" fmla="*/ 3825 h 4080"/>
                <a:gd name="T28" fmla="*/ 7388 w 7644"/>
                <a:gd name="T29" fmla="*/ 2039 h 4080"/>
                <a:gd name="T30" fmla="*/ 7388 w 7644"/>
                <a:gd name="T31" fmla="*/ 2039 h 4080"/>
                <a:gd name="T32" fmla="*/ 5603 w 7644"/>
                <a:gd name="T33" fmla="*/ 255 h 4080"/>
                <a:gd name="T34" fmla="*/ 5603 w 7644"/>
                <a:gd name="T35" fmla="*/ 255 h 4080"/>
                <a:gd name="T36" fmla="*/ 3818 w 7644"/>
                <a:gd name="T37" fmla="*/ 2039 h 4080"/>
                <a:gd name="T38" fmla="*/ 3818 w 7644"/>
                <a:gd name="T39" fmla="*/ 2039 h 4080"/>
                <a:gd name="T40" fmla="*/ 1778 w 7644"/>
                <a:gd name="T41" fmla="*/ 4079 h 4080"/>
                <a:gd name="T42" fmla="*/ 1778 w 7644"/>
                <a:gd name="T43" fmla="*/ 4079 h 4080"/>
                <a:gd name="T44" fmla="*/ 765 w 7644"/>
                <a:gd name="T45" fmla="*/ 3810 h 4080"/>
                <a:gd name="T46" fmla="*/ 765 w 7644"/>
                <a:gd name="T47" fmla="*/ 3810 h 4080"/>
                <a:gd name="T48" fmla="*/ 37 w 7644"/>
                <a:gd name="T49" fmla="*/ 3102 h 4080"/>
                <a:gd name="T50" fmla="*/ 37 w 7644"/>
                <a:gd name="T51" fmla="*/ 3102 h 4080"/>
                <a:gd name="T52" fmla="*/ 79 w 7644"/>
                <a:gd name="T53" fmla="*/ 2927 h 4080"/>
                <a:gd name="T54" fmla="*/ 79 w 7644"/>
                <a:gd name="T55" fmla="*/ 2927 h 4080"/>
                <a:gd name="T56" fmla="*/ 254 w 7644"/>
                <a:gd name="T57" fmla="*/ 2969 h 4080"/>
                <a:gd name="T58" fmla="*/ 254 w 7644"/>
                <a:gd name="T59" fmla="*/ 2969 h 4080"/>
                <a:gd name="T60" fmla="*/ 892 w 7644"/>
                <a:gd name="T61" fmla="*/ 3589 h 4080"/>
                <a:gd name="T62" fmla="*/ 892 w 7644"/>
                <a:gd name="T63" fmla="*/ 3589 h 4080"/>
                <a:gd name="T64" fmla="*/ 1778 w 7644"/>
                <a:gd name="T65" fmla="*/ 3825 h 4080"/>
                <a:gd name="T66" fmla="*/ 1778 w 7644"/>
                <a:gd name="T67" fmla="*/ 3825 h 4080"/>
                <a:gd name="T68" fmla="*/ 3564 w 7644"/>
                <a:gd name="T69" fmla="*/ 2039 h 4080"/>
                <a:gd name="T70" fmla="*/ 3564 w 7644"/>
                <a:gd name="T71" fmla="*/ 2039 h 4080"/>
                <a:gd name="T72" fmla="*/ 5603 w 7644"/>
                <a:gd name="T73" fmla="*/ 0 h 4080"/>
                <a:gd name="T74" fmla="*/ 5603 w 7644"/>
                <a:gd name="T75" fmla="*/ 0 h 4080"/>
                <a:gd name="T76" fmla="*/ 7643 w 7644"/>
                <a:gd name="T77" fmla="*/ 2039 h 4080"/>
                <a:gd name="T78" fmla="*/ 7643 w 7644"/>
                <a:gd name="T79" fmla="*/ 2039 h 4080"/>
                <a:gd name="T80" fmla="*/ 5603 w 7644"/>
                <a:gd name="T81" fmla="*/ 4079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4" h="4080">
                  <a:moveTo>
                    <a:pt x="5603" y="4079"/>
                  </a:moveTo>
                  <a:lnTo>
                    <a:pt x="5603" y="4079"/>
                  </a:lnTo>
                  <a:cubicBezTo>
                    <a:pt x="5248" y="4079"/>
                    <a:pt x="4897" y="3986"/>
                    <a:pt x="4590" y="3810"/>
                  </a:cubicBezTo>
                  <a:lnTo>
                    <a:pt x="4590" y="3810"/>
                  </a:lnTo>
                  <a:cubicBezTo>
                    <a:pt x="4293" y="3639"/>
                    <a:pt x="4041" y="3395"/>
                    <a:pt x="3861" y="3102"/>
                  </a:cubicBezTo>
                  <a:lnTo>
                    <a:pt x="3861" y="3102"/>
                  </a:lnTo>
                  <a:cubicBezTo>
                    <a:pt x="3825" y="3042"/>
                    <a:pt x="3844" y="2963"/>
                    <a:pt x="3904" y="2927"/>
                  </a:cubicBezTo>
                  <a:lnTo>
                    <a:pt x="3904" y="2927"/>
                  </a:lnTo>
                  <a:cubicBezTo>
                    <a:pt x="3964" y="2890"/>
                    <a:pt x="4042" y="2909"/>
                    <a:pt x="4079" y="2969"/>
                  </a:cubicBezTo>
                  <a:lnTo>
                    <a:pt x="4079" y="2969"/>
                  </a:lnTo>
                  <a:cubicBezTo>
                    <a:pt x="4236" y="3225"/>
                    <a:pt x="4456" y="3440"/>
                    <a:pt x="4717" y="3589"/>
                  </a:cubicBezTo>
                  <a:lnTo>
                    <a:pt x="4717" y="3589"/>
                  </a:lnTo>
                  <a:cubicBezTo>
                    <a:pt x="4985" y="3743"/>
                    <a:pt x="5292" y="3825"/>
                    <a:pt x="5603" y="3825"/>
                  </a:cubicBezTo>
                  <a:lnTo>
                    <a:pt x="5603" y="3825"/>
                  </a:lnTo>
                  <a:cubicBezTo>
                    <a:pt x="6588" y="3825"/>
                    <a:pt x="7388" y="3024"/>
                    <a:pt x="7388" y="2039"/>
                  </a:cubicBezTo>
                  <a:lnTo>
                    <a:pt x="7388" y="2039"/>
                  </a:lnTo>
                  <a:cubicBezTo>
                    <a:pt x="7388" y="1055"/>
                    <a:pt x="6588" y="255"/>
                    <a:pt x="5603" y="255"/>
                  </a:cubicBezTo>
                  <a:lnTo>
                    <a:pt x="5603" y="255"/>
                  </a:lnTo>
                  <a:cubicBezTo>
                    <a:pt x="4619" y="255"/>
                    <a:pt x="3818" y="1055"/>
                    <a:pt x="3818" y="2039"/>
                  </a:cubicBezTo>
                  <a:lnTo>
                    <a:pt x="3818" y="2039"/>
                  </a:lnTo>
                  <a:cubicBezTo>
                    <a:pt x="3818" y="3164"/>
                    <a:pt x="2903" y="4079"/>
                    <a:pt x="1778" y="4079"/>
                  </a:cubicBezTo>
                  <a:lnTo>
                    <a:pt x="1778" y="4079"/>
                  </a:lnTo>
                  <a:cubicBezTo>
                    <a:pt x="1422" y="4079"/>
                    <a:pt x="1072" y="3986"/>
                    <a:pt x="765" y="3810"/>
                  </a:cubicBezTo>
                  <a:lnTo>
                    <a:pt x="765" y="3810"/>
                  </a:lnTo>
                  <a:cubicBezTo>
                    <a:pt x="467" y="3639"/>
                    <a:pt x="215" y="3395"/>
                    <a:pt x="37" y="3102"/>
                  </a:cubicBezTo>
                  <a:lnTo>
                    <a:pt x="37" y="3102"/>
                  </a:lnTo>
                  <a:cubicBezTo>
                    <a:pt x="0" y="3042"/>
                    <a:pt x="19" y="2963"/>
                    <a:pt x="79" y="2927"/>
                  </a:cubicBezTo>
                  <a:lnTo>
                    <a:pt x="79" y="2927"/>
                  </a:lnTo>
                  <a:cubicBezTo>
                    <a:pt x="139" y="2890"/>
                    <a:pt x="217" y="2909"/>
                    <a:pt x="254" y="2969"/>
                  </a:cubicBezTo>
                  <a:lnTo>
                    <a:pt x="254" y="2969"/>
                  </a:lnTo>
                  <a:cubicBezTo>
                    <a:pt x="410" y="3225"/>
                    <a:pt x="631" y="3440"/>
                    <a:pt x="892" y="3589"/>
                  </a:cubicBezTo>
                  <a:lnTo>
                    <a:pt x="892" y="3589"/>
                  </a:lnTo>
                  <a:cubicBezTo>
                    <a:pt x="1160" y="3743"/>
                    <a:pt x="1467" y="3825"/>
                    <a:pt x="1778" y="3825"/>
                  </a:cubicBezTo>
                  <a:lnTo>
                    <a:pt x="1778" y="3825"/>
                  </a:lnTo>
                  <a:cubicBezTo>
                    <a:pt x="2762" y="3825"/>
                    <a:pt x="3564" y="3024"/>
                    <a:pt x="3564" y="2039"/>
                  </a:cubicBezTo>
                  <a:lnTo>
                    <a:pt x="3564" y="2039"/>
                  </a:lnTo>
                  <a:cubicBezTo>
                    <a:pt x="3564" y="915"/>
                    <a:pt x="4478" y="0"/>
                    <a:pt x="5603" y="0"/>
                  </a:cubicBezTo>
                  <a:lnTo>
                    <a:pt x="5603" y="0"/>
                  </a:lnTo>
                  <a:cubicBezTo>
                    <a:pt x="6728" y="0"/>
                    <a:pt x="7643" y="915"/>
                    <a:pt x="7643" y="2039"/>
                  </a:cubicBezTo>
                  <a:lnTo>
                    <a:pt x="7643" y="2039"/>
                  </a:lnTo>
                  <a:cubicBezTo>
                    <a:pt x="7643" y="3164"/>
                    <a:pt x="6728" y="4079"/>
                    <a:pt x="5603" y="4079"/>
                  </a:cubicBezTo>
                </a:path>
              </a:pathLst>
            </a:custGeom>
            <a:solidFill>
              <a:srgbClr val="2585C2"/>
            </a:solidFill>
            <a:ln>
              <a:solidFill>
                <a:srgbClr val="2585C2"/>
              </a:solidFill>
            </a:ln>
            <a:effectLst/>
          </p:spPr>
          <p:txBody>
            <a:bodyPr wrap="none" anchor="ctr"/>
            <a:lstStyle/>
            <a:p>
              <a:endParaRPr lang="en-US" sz="1801"/>
            </a:p>
          </p:txBody>
        </p:sp>
        <p:sp>
          <p:nvSpPr>
            <p:cNvPr id="8" name="Ovaal 2">
              <a:extLst>
                <a:ext uri="{FF2B5EF4-FFF2-40B4-BE49-F238E27FC236}">
                  <a16:creationId xmlns:a16="http://schemas.microsoft.com/office/drawing/2014/main" id="{3CE28E64-9DFF-495E-943E-1EF7A3AC4AEC}"/>
                </a:ext>
              </a:extLst>
            </p:cNvPr>
            <p:cNvSpPr/>
            <p:nvPr/>
          </p:nvSpPr>
          <p:spPr>
            <a:xfrm>
              <a:off x="4638584" y="405661"/>
              <a:ext cx="1795893" cy="183017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1801" dirty="0">
                <a:solidFill>
                  <a:schemeClr val="tx1"/>
                </a:solidFill>
              </a:endParaRPr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47B6D496-E516-4A9B-8DFB-B71D41C8FFAB}"/>
                </a:ext>
              </a:extLst>
            </p:cNvPr>
            <p:cNvSpPr/>
            <p:nvPr/>
          </p:nvSpPr>
          <p:spPr>
            <a:xfrm>
              <a:off x="347456" y="4555419"/>
              <a:ext cx="6238960" cy="1708298"/>
            </a:xfrm>
            <a:prstGeom prst="roundRect">
              <a:avLst/>
            </a:prstGeom>
            <a:solidFill>
              <a:schemeClr val="bg1">
                <a:alpha val="77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81BF104-7173-44C0-B01A-136F6603262A}"/>
                </a:ext>
              </a:extLst>
            </p:cNvPr>
            <p:cNvSpPr txBox="1"/>
            <p:nvPr/>
          </p:nvSpPr>
          <p:spPr>
            <a:xfrm>
              <a:off x="782258" y="4662803"/>
              <a:ext cx="5369356" cy="13542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dirty="0"/>
            </a:p>
            <a:p>
              <a:pPr algn="ctr"/>
              <a:r>
                <a:rPr lang="en-US" sz="3200" b="1" i="0" dirty="0">
                  <a:solidFill>
                    <a:srgbClr val="C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Messages for healthcare professionals</a:t>
              </a:r>
              <a:endParaRPr lang="en-GB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0F268630-BD56-5974-05BC-65061B25E372}"/>
                </a:ext>
              </a:extLst>
            </p:cNvPr>
            <p:cNvGrpSpPr/>
            <p:nvPr/>
          </p:nvGrpSpPr>
          <p:grpSpPr>
            <a:xfrm>
              <a:off x="431721" y="415290"/>
              <a:ext cx="1792224" cy="1792224"/>
              <a:chOff x="1433852" y="1700836"/>
              <a:chExt cx="2823923" cy="2823924"/>
            </a:xfrm>
          </p:grpSpPr>
          <p:sp>
            <p:nvSpPr>
              <p:cNvPr id="51" name="Ovaal 2">
                <a:extLst>
                  <a:ext uri="{FF2B5EF4-FFF2-40B4-BE49-F238E27FC236}">
                    <a16:creationId xmlns:a16="http://schemas.microsoft.com/office/drawing/2014/main" id="{9C93B14D-BD0F-E427-FDB3-4BD3E6FBFB8A}"/>
                  </a:ext>
                </a:extLst>
              </p:cNvPr>
              <p:cNvSpPr/>
              <p:nvPr/>
            </p:nvSpPr>
            <p:spPr>
              <a:xfrm>
                <a:off x="1433852" y="1700836"/>
                <a:ext cx="2823923" cy="282392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 sz="1801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52" name="Picture 51" descr="A picture containing text, clipart&#10;&#10;Description automatically generated">
                <a:extLst>
                  <a:ext uri="{FF2B5EF4-FFF2-40B4-BE49-F238E27FC236}">
                    <a16:creationId xmlns:a16="http://schemas.microsoft.com/office/drawing/2014/main" id="{9F2241EA-A7EE-3E66-FE34-8D64ECFBE8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99791" y="1805365"/>
                <a:ext cx="2669717" cy="2651760"/>
              </a:xfrm>
              <a:prstGeom prst="ellipse">
                <a:avLst/>
              </a:prstGeom>
            </p:spPr>
          </p:pic>
        </p:grpSp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15A2ED27-6654-C86D-4362-C224CBAB60A3}"/>
                </a:ext>
              </a:extLst>
            </p:cNvPr>
            <p:cNvSpPr/>
            <p:nvPr/>
          </p:nvSpPr>
          <p:spPr>
            <a:xfrm>
              <a:off x="453258" y="4662803"/>
              <a:ext cx="5981219" cy="1489904"/>
            </a:xfrm>
            <a:prstGeom prst="roundRect">
              <a:avLst/>
            </a:prstGeom>
            <a:noFill/>
            <a:ln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665E9839-A9B9-9E58-98BC-95254A497B66}"/>
                </a:ext>
              </a:extLst>
            </p:cNvPr>
            <p:cNvGrpSpPr/>
            <p:nvPr/>
          </p:nvGrpSpPr>
          <p:grpSpPr>
            <a:xfrm>
              <a:off x="2446666" y="400970"/>
              <a:ext cx="1989288" cy="1897430"/>
              <a:chOff x="2446666" y="400970"/>
              <a:chExt cx="1989288" cy="1897430"/>
            </a:xfrm>
          </p:grpSpPr>
          <p:sp>
            <p:nvSpPr>
              <p:cNvPr id="4" name="Ovaal 41">
                <a:extLst>
                  <a:ext uri="{FF2B5EF4-FFF2-40B4-BE49-F238E27FC236}">
                    <a16:creationId xmlns:a16="http://schemas.microsoft.com/office/drawing/2014/main" id="{2BFA2681-0DFB-C9CA-475A-BCBA4044DBE7}"/>
                  </a:ext>
                </a:extLst>
              </p:cNvPr>
              <p:cNvSpPr/>
              <p:nvPr/>
            </p:nvSpPr>
            <p:spPr>
              <a:xfrm>
                <a:off x="2513475" y="400970"/>
                <a:ext cx="1831042" cy="1801368"/>
              </a:xfrm>
              <a:prstGeom prst="ellipse">
                <a:avLst/>
              </a:prstGeom>
              <a:solidFill>
                <a:srgbClr val="CB44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1" b="1" dirty="0">
                  <a:solidFill>
                    <a:schemeClr val="bg1"/>
                  </a:solidFill>
                  <a:latin typeface="Aharoni" panose="02010803020104030203" pitchFamily="2" charset="-79"/>
                  <a:cs typeface="Aharoni" panose="02010803020104030203" pitchFamily="2" charset="-79"/>
                </a:endParaRPr>
              </a:p>
              <a:p>
                <a:pPr algn="ctr"/>
                <a:r>
                  <a:rPr lang="en-US" sz="800" b="1" dirty="0">
                    <a:solidFill>
                      <a:srgbClr val="C93C16"/>
                    </a:solidFill>
                    <a:latin typeface="Aharoni" panose="02010803020104030203" pitchFamily="2" charset="-79"/>
                    <a:cs typeface="Aharoni" panose="02010803020104030203" pitchFamily="2" charset="-79"/>
                  </a:rPr>
                  <a:t>SDFGSG</a:t>
                </a:r>
              </a:p>
            </p:txBody>
          </p:sp>
          <p:pic>
            <p:nvPicPr>
              <p:cNvPr id="5" name="Picture 4" descr="Icon&#10;&#10;Description automatically generated">
                <a:extLst>
                  <a:ext uri="{FF2B5EF4-FFF2-40B4-BE49-F238E27FC236}">
                    <a16:creationId xmlns:a16="http://schemas.microsoft.com/office/drawing/2014/main" id="{B22B0F4A-94DB-929A-36A8-E267192FD4C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07783" y="439732"/>
                <a:ext cx="642425" cy="640080"/>
              </a:xfrm>
              <a:prstGeom prst="rect">
                <a:avLst/>
              </a:prstGeom>
            </p:spPr>
          </p:pic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640741C-E728-7E9C-7E27-5572B4034C8F}"/>
                  </a:ext>
                </a:extLst>
              </p:cNvPr>
              <p:cNvSpPr txBox="1"/>
              <p:nvPr/>
            </p:nvSpPr>
            <p:spPr>
              <a:xfrm>
                <a:off x="2446666" y="1082683"/>
                <a:ext cx="1989288" cy="12157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2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  <a:t>DO NOT SMOKE</a:t>
                </a:r>
                <a:endParaRPr lang="cs-CZ" sz="12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haroni" panose="02010803020104030203" pitchFamily="2" charset="-79"/>
                </a:endParaRPr>
              </a:p>
              <a:p>
                <a:pPr algn="ctr"/>
                <a:r>
                  <a:rPr lang="en-GB" sz="700" b="1" dirty="0">
                    <a:solidFill>
                      <a:srgbClr val="CB441F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  <a:t>c</a:t>
                </a:r>
                <a:br>
                  <a:rPr lang="en-GB" sz="14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</a:br>
                <a:r>
                  <a:rPr lang="en-GB" sz="12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  <a:t>DO NOT USE  </a:t>
                </a:r>
                <a:br>
                  <a:rPr lang="en-GB" sz="12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</a:br>
                <a:r>
                  <a:rPr lang="en-GB" sz="12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  <a:t>ANY FORM </a:t>
                </a:r>
                <a:br>
                  <a:rPr lang="en-GB" sz="12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</a:br>
                <a:r>
                  <a:rPr lang="en-GB" sz="12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  <a:t>OF TOBACCO</a:t>
                </a:r>
                <a:endParaRPr lang="nl-BE" sz="12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haroni" panose="02010803020104030203" pitchFamily="2" charset="-79"/>
                </a:endParaRPr>
              </a:p>
              <a:p>
                <a:endParaRPr lang="en-US" dirty="0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6C885E13-D9CD-29CA-BD06-62B9F744F2F3}"/>
                </a:ext>
              </a:extLst>
            </p:cNvPr>
            <p:cNvGrpSpPr/>
            <p:nvPr/>
          </p:nvGrpSpPr>
          <p:grpSpPr>
            <a:xfrm>
              <a:off x="-10968" y="9113699"/>
              <a:ext cx="6868968" cy="906862"/>
              <a:chOff x="-10968" y="9113699"/>
              <a:chExt cx="6868968" cy="906862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1DD60C75-7366-4D8F-BD77-866F717B89B8}"/>
                  </a:ext>
                </a:extLst>
              </p:cNvPr>
              <p:cNvGrpSpPr/>
              <p:nvPr/>
            </p:nvGrpSpPr>
            <p:grpSpPr>
              <a:xfrm>
                <a:off x="-10968" y="9113699"/>
                <a:ext cx="6868968" cy="906862"/>
                <a:chOff x="0" y="9109018"/>
                <a:chExt cx="6879926" cy="906862"/>
              </a:xfrm>
            </p:grpSpPr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EAF25508-2B1F-66BF-6B44-86CB633E47BC}"/>
                    </a:ext>
                  </a:extLst>
                </p:cNvPr>
                <p:cNvSpPr/>
                <p:nvPr/>
              </p:nvSpPr>
              <p:spPr>
                <a:xfrm>
                  <a:off x="0" y="9109018"/>
                  <a:ext cx="6879926" cy="796982"/>
                </a:xfrm>
                <a:prstGeom prst="rect">
                  <a:avLst/>
                </a:prstGeom>
                <a:solidFill>
                  <a:schemeClr val="bg1">
                    <a:alpha val="67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09AF7F46-762B-020E-DFC7-29EA2DC47E6D}"/>
                    </a:ext>
                  </a:extLst>
                </p:cNvPr>
                <p:cNvSpPr txBox="1"/>
                <p:nvPr/>
              </p:nvSpPr>
              <p:spPr>
                <a:xfrm>
                  <a:off x="10963" y="9169494"/>
                  <a:ext cx="6857999" cy="8463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nl-BE" sz="1300" b="1" dirty="0">
                      <a:solidFill>
                        <a:srgbClr val="CB441F"/>
                      </a:solidFill>
                      <a:latin typeface="Aharoni" panose="02010803020104030203" pitchFamily="2" charset="-79"/>
                      <a:cs typeface="Aharoni" panose="02010803020104030203" pitchFamily="2" charset="-79"/>
                    </a:rPr>
                    <a:t>#PrEvCan #CANCERCODE</a:t>
                  </a:r>
                </a:p>
                <a:p>
                  <a:pPr algn="ctr"/>
                  <a:r>
                    <a:rPr lang="en-GB" sz="1200" b="1" dirty="0">
                      <a:solidFill>
                        <a:srgbClr val="CB441F"/>
                      </a:solidFill>
                      <a:effectLst/>
                    </a:rPr>
                    <a:t>The </a:t>
                  </a:r>
                  <a:r>
                    <a:rPr lang="en-GB" sz="1200" b="1" dirty="0" err="1">
                      <a:solidFill>
                        <a:srgbClr val="CB441F"/>
                      </a:solidFill>
                      <a:effectLst/>
                    </a:rPr>
                    <a:t>PrEvCan</a:t>
                  </a:r>
                  <a:r>
                    <a:rPr lang="en-GB" sz="1200" b="1" dirty="0">
                      <a:solidFill>
                        <a:srgbClr val="CB441F"/>
                      </a:solidFill>
                      <a:effectLst/>
                    </a:rPr>
                    <a:t> campaign was initiated by EONS and is run in association </a:t>
                  </a:r>
                  <a:br>
                    <a:rPr lang="en-GB" sz="1200" b="1" dirty="0">
                      <a:solidFill>
                        <a:srgbClr val="CB441F"/>
                      </a:solidFill>
                      <a:effectLst/>
                    </a:rPr>
                  </a:br>
                  <a:r>
                    <a:rPr lang="en-GB" sz="1200" b="1" dirty="0">
                      <a:solidFill>
                        <a:srgbClr val="CB441F"/>
                      </a:solidFill>
                      <a:effectLst/>
                    </a:rPr>
                    <a:t>with key campaign partner, ESMO. </a:t>
                  </a:r>
                  <a:r>
                    <a:rPr lang="en-US" sz="1200" b="1" dirty="0">
                      <a:solidFill>
                        <a:srgbClr val="CB441F"/>
                      </a:solidFill>
                      <a:cs typeface="Aharoni" panose="02010803020104030203" pitchFamily="2" charset="-79"/>
                    </a:rPr>
                    <a:t>More info</a:t>
                  </a:r>
                  <a:r>
                    <a:rPr lang="nl-BE" sz="1200" b="1" dirty="0">
                      <a:solidFill>
                        <a:srgbClr val="CB441F"/>
                      </a:solidFill>
                      <a:cs typeface="Aharoni" panose="02010803020104030203" pitchFamily="2" charset="-79"/>
                    </a:rPr>
                    <a:t>: www.cancernurse.eu/</a:t>
                  </a:r>
                  <a:r>
                    <a:rPr lang="cs-CZ" sz="1200" b="1" dirty="0">
                      <a:solidFill>
                        <a:srgbClr val="CB441F"/>
                      </a:solidFill>
                      <a:cs typeface="Aharoni" panose="02010803020104030203" pitchFamily="2" charset="-79"/>
                    </a:rPr>
                    <a:t>prev</a:t>
                  </a:r>
                  <a:r>
                    <a:rPr lang="en-US" sz="1200" b="1" dirty="0">
                      <a:solidFill>
                        <a:srgbClr val="CB441F"/>
                      </a:solidFill>
                      <a:cs typeface="Aharoni" panose="02010803020104030203" pitchFamily="2" charset="-79"/>
                    </a:rPr>
                    <a:t>can</a:t>
                  </a:r>
                  <a:br>
                    <a:rPr lang="nl-BE" sz="1200" b="1" dirty="0">
                      <a:solidFill>
                        <a:srgbClr val="2585C2"/>
                      </a:solidFill>
                      <a:cs typeface="Aharoni" panose="02010803020104030203" pitchFamily="2" charset="-79"/>
                    </a:rPr>
                  </a:br>
                  <a:endParaRPr lang="en-GB" sz="1200" b="1" dirty="0">
                    <a:solidFill>
                      <a:srgbClr val="2585C2"/>
                    </a:solidFill>
                    <a:cs typeface="Aharoni" panose="02010803020104030203" pitchFamily="2" charset="-79"/>
                  </a:endParaRPr>
                </a:p>
              </p:txBody>
            </p:sp>
            <p:grpSp>
              <p:nvGrpSpPr>
                <p:cNvPr id="15" name="Group 14">
                  <a:extLst>
                    <a:ext uri="{FF2B5EF4-FFF2-40B4-BE49-F238E27FC236}">
                      <a16:creationId xmlns:a16="http://schemas.microsoft.com/office/drawing/2014/main" id="{54B9E117-E134-C898-7688-AE7A89B9B1ED}"/>
                    </a:ext>
                  </a:extLst>
                </p:cNvPr>
                <p:cNvGrpSpPr/>
                <p:nvPr/>
              </p:nvGrpSpPr>
              <p:grpSpPr>
                <a:xfrm>
                  <a:off x="224716" y="9297854"/>
                  <a:ext cx="475488" cy="475488"/>
                  <a:chOff x="-302004" y="1916250"/>
                  <a:chExt cx="2823923" cy="2823924"/>
                </a:xfrm>
              </p:grpSpPr>
              <p:sp>
                <p:nvSpPr>
                  <p:cNvPr id="16" name="Ovaal 2">
                    <a:extLst>
                      <a:ext uri="{FF2B5EF4-FFF2-40B4-BE49-F238E27FC236}">
                        <a16:creationId xmlns:a16="http://schemas.microsoft.com/office/drawing/2014/main" id="{0C339D0F-204B-D977-35CD-65E0A6319AF3}"/>
                      </a:ext>
                    </a:extLst>
                  </p:cNvPr>
                  <p:cNvSpPr/>
                  <p:nvPr/>
                </p:nvSpPr>
                <p:spPr>
                  <a:xfrm>
                    <a:off x="-302004" y="1916250"/>
                    <a:ext cx="2823923" cy="2823924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 sz="1801" dirty="0">
                      <a:solidFill>
                        <a:schemeClr val="tx1"/>
                      </a:solidFill>
                    </a:endParaRPr>
                  </a:p>
                </p:txBody>
              </p:sp>
              <p:pic>
                <p:nvPicPr>
                  <p:cNvPr id="17" name="Picture 16" descr="A picture containing text, clipart&#10;&#10;Description automatically generated">
                    <a:extLst>
                      <a:ext uri="{FF2B5EF4-FFF2-40B4-BE49-F238E27FC236}">
                        <a16:creationId xmlns:a16="http://schemas.microsoft.com/office/drawing/2014/main" id="{4896A6D9-01FD-9C1D-C45D-595C83B5668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219048" y="2002330"/>
                    <a:ext cx="2669717" cy="2651758"/>
                  </a:xfrm>
                  <a:prstGeom prst="ellipse">
                    <a:avLst/>
                  </a:prstGeom>
                </p:spPr>
              </p:pic>
            </p:grpSp>
          </p:grpSp>
          <p:pic>
            <p:nvPicPr>
              <p:cNvPr id="12" name="Graphic 11">
                <a:extLst>
                  <a:ext uri="{FF2B5EF4-FFF2-40B4-BE49-F238E27FC236}">
                    <a16:creationId xmlns:a16="http://schemas.microsoft.com/office/drawing/2014/main" id="{F6243BDC-2A44-07D6-0239-A30AC8EDD96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rcRect t="1" r="36621" b="-13923"/>
              <a:stretch/>
            </p:blipFill>
            <p:spPr>
              <a:xfrm>
                <a:off x="6045268" y="9374571"/>
                <a:ext cx="702865" cy="331414"/>
              </a:xfrm>
              <a:prstGeom prst="rect">
                <a:avLst/>
              </a:prstGeom>
            </p:spPr>
          </p:pic>
        </p:grp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CD637A1-F330-1934-74B0-A9D1B66EA2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39284" t="19305" r="14595" b="11463"/>
            <a:stretch/>
          </p:blipFill>
          <p:spPr>
            <a:xfrm>
              <a:off x="4618094" y="397002"/>
              <a:ext cx="1827452" cy="1828800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352753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CFF6E70E-34C0-4C64-BE0A-B9E3B599C958}"/>
              </a:ext>
            </a:extLst>
          </p:cNvPr>
          <p:cNvGrpSpPr/>
          <p:nvPr/>
        </p:nvGrpSpPr>
        <p:grpSpPr>
          <a:xfrm>
            <a:off x="-10968" y="0"/>
            <a:ext cx="6868968" cy="10020561"/>
            <a:chOff x="-10968" y="0"/>
            <a:chExt cx="6868968" cy="10020561"/>
          </a:xfrm>
        </p:grpSpPr>
        <p:pic>
          <p:nvPicPr>
            <p:cNvPr id="4" name="Picture 3" descr="Shape, arrow&#10;&#10;Description automatically generated">
              <a:extLst>
                <a:ext uri="{FF2B5EF4-FFF2-40B4-BE49-F238E27FC236}">
                  <a16:creationId xmlns:a16="http://schemas.microsoft.com/office/drawing/2014/main" id="{06B8948F-718C-485F-BDFD-A94F99348C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713"/>
            <a:stretch/>
          </p:blipFill>
          <p:spPr>
            <a:xfrm>
              <a:off x="0" y="0"/>
              <a:ext cx="6858000" cy="9906000"/>
            </a:xfrm>
            <a:prstGeom prst="rect">
              <a:avLst/>
            </a:prstGeom>
          </p:spPr>
        </p:pic>
        <p:sp>
          <p:nvSpPr>
            <p:cNvPr id="6" name="Freeform 72">
              <a:extLst>
                <a:ext uri="{FF2B5EF4-FFF2-40B4-BE49-F238E27FC236}">
                  <a16:creationId xmlns:a16="http://schemas.microsoft.com/office/drawing/2014/main" id="{CB0D2207-ED2E-49C4-9FF2-D2D44375B5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578" y="183874"/>
              <a:ext cx="4205641" cy="2258568"/>
            </a:xfrm>
            <a:custGeom>
              <a:avLst/>
              <a:gdLst>
                <a:gd name="T0" fmla="*/ 7607 w 7645"/>
                <a:gd name="T1" fmla="*/ 977 h 4080"/>
                <a:gd name="T2" fmla="*/ 7607 w 7645"/>
                <a:gd name="T3" fmla="*/ 977 h 4080"/>
                <a:gd name="T4" fmla="*/ 6878 w 7645"/>
                <a:gd name="T5" fmla="*/ 269 h 4080"/>
                <a:gd name="T6" fmla="*/ 6878 w 7645"/>
                <a:gd name="T7" fmla="*/ 269 h 4080"/>
                <a:gd name="T8" fmla="*/ 5865 w 7645"/>
                <a:gd name="T9" fmla="*/ 0 h 4080"/>
                <a:gd name="T10" fmla="*/ 5865 w 7645"/>
                <a:gd name="T11" fmla="*/ 0 h 4080"/>
                <a:gd name="T12" fmla="*/ 3825 w 7645"/>
                <a:gd name="T13" fmla="*/ 2039 h 4080"/>
                <a:gd name="T14" fmla="*/ 3825 w 7645"/>
                <a:gd name="T15" fmla="*/ 2039 h 4080"/>
                <a:gd name="T16" fmla="*/ 2040 w 7645"/>
                <a:gd name="T17" fmla="*/ 3825 h 4080"/>
                <a:gd name="T18" fmla="*/ 2040 w 7645"/>
                <a:gd name="T19" fmla="*/ 3825 h 4080"/>
                <a:gd name="T20" fmla="*/ 255 w 7645"/>
                <a:gd name="T21" fmla="*/ 2039 h 4080"/>
                <a:gd name="T22" fmla="*/ 255 w 7645"/>
                <a:gd name="T23" fmla="*/ 2039 h 4080"/>
                <a:gd name="T24" fmla="*/ 2040 w 7645"/>
                <a:gd name="T25" fmla="*/ 255 h 4080"/>
                <a:gd name="T26" fmla="*/ 2040 w 7645"/>
                <a:gd name="T27" fmla="*/ 255 h 4080"/>
                <a:gd name="T28" fmla="*/ 2927 w 7645"/>
                <a:gd name="T29" fmla="*/ 490 h 4080"/>
                <a:gd name="T30" fmla="*/ 2927 w 7645"/>
                <a:gd name="T31" fmla="*/ 490 h 4080"/>
                <a:gd name="T32" fmla="*/ 3564 w 7645"/>
                <a:gd name="T33" fmla="*/ 1109 h 4080"/>
                <a:gd name="T34" fmla="*/ 3564 w 7645"/>
                <a:gd name="T35" fmla="*/ 1109 h 4080"/>
                <a:gd name="T36" fmla="*/ 3739 w 7645"/>
                <a:gd name="T37" fmla="*/ 1152 h 4080"/>
                <a:gd name="T38" fmla="*/ 3739 w 7645"/>
                <a:gd name="T39" fmla="*/ 1152 h 4080"/>
                <a:gd name="T40" fmla="*/ 3782 w 7645"/>
                <a:gd name="T41" fmla="*/ 977 h 4080"/>
                <a:gd name="T42" fmla="*/ 3782 w 7645"/>
                <a:gd name="T43" fmla="*/ 977 h 4080"/>
                <a:gd name="T44" fmla="*/ 3053 w 7645"/>
                <a:gd name="T45" fmla="*/ 269 h 4080"/>
                <a:gd name="T46" fmla="*/ 3053 w 7645"/>
                <a:gd name="T47" fmla="*/ 269 h 4080"/>
                <a:gd name="T48" fmla="*/ 2040 w 7645"/>
                <a:gd name="T49" fmla="*/ 0 h 4080"/>
                <a:gd name="T50" fmla="*/ 2040 w 7645"/>
                <a:gd name="T51" fmla="*/ 0 h 4080"/>
                <a:gd name="T52" fmla="*/ 0 w 7645"/>
                <a:gd name="T53" fmla="*/ 2039 h 4080"/>
                <a:gd name="T54" fmla="*/ 0 w 7645"/>
                <a:gd name="T55" fmla="*/ 2039 h 4080"/>
                <a:gd name="T56" fmla="*/ 2040 w 7645"/>
                <a:gd name="T57" fmla="*/ 4079 h 4080"/>
                <a:gd name="T58" fmla="*/ 2040 w 7645"/>
                <a:gd name="T59" fmla="*/ 4079 h 4080"/>
                <a:gd name="T60" fmla="*/ 4080 w 7645"/>
                <a:gd name="T61" fmla="*/ 2039 h 4080"/>
                <a:gd name="T62" fmla="*/ 4080 w 7645"/>
                <a:gd name="T63" fmla="*/ 2039 h 4080"/>
                <a:gd name="T64" fmla="*/ 5865 w 7645"/>
                <a:gd name="T65" fmla="*/ 255 h 4080"/>
                <a:gd name="T66" fmla="*/ 5865 w 7645"/>
                <a:gd name="T67" fmla="*/ 255 h 4080"/>
                <a:gd name="T68" fmla="*/ 6751 w 7645"/>
                <a:gd name="T69" fmla="*/ 490 h 4080"/>
                <a:gd name="T70" fmla="*/ 6751 w 7645"/>
                <a:gd name="T71" fmla="*/ 490 h 4080"/>
                <a:gd name="T72" fmla="*/ 7389 w 7645"/>
                <a:gd name="T73" fmla="*/ 1109 h 4080"/>
                <a:gd name="T74" fmla="*/ 7389 w 7645"/>
                <a:gd name="T75" fmla="*/ 1109 h 4080"/>
                <a:gd name="T76" fmla="*/ 7565 w 7645"/>
                <a:gd name="T77" fmla="*/ 1152 h 4080"/>
                <a:gd name="T78" fmla="*/ 7565 w 7645"/>
                <a:gd name="T79" fmla="*/ 1152 h 4080"/>
                <a:gd name="T80" fmla="*/ 7607 w 7645"/>
                <a:gd name="T81" fmla="*/ 977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5" h="4080">
                  <a:moveTo>
                    <a:pt x="7607" y="977"/>
                  </a:moveTo>
                  <a:lnTo>
                    <a:pt x="7607" y="977"/>
                  </a:lnTo>
                  <a:cubicBezTo>
                    <a:pt x="7428" y="685"/>
                    <a:pt x="7176" y="440"/>
                    <a:pt x="6878" y="269"/>
                  </a:cubicBezTo>
                  <a:lnTo>
                    <a:pt x="6878" y="269"/>
                  </a:lnTo>
                  <a:cubicBezTo>
                    <a:pt x="6572" y="93"/>
                    <a:pt x="6221" y="0"/>
                    <a:pt x="5865" y="0"/>
                  </a:cubicBezTo>
                  <a:lnTo>
                    <a:pt x="5865" y="0"/>
                  </a:lnTo>
                  <a:cubicBezTo>
                    <a:pt x="4741" y="0"/>
                    <a:pt x="3825" y="915"/>
                    <a:pt x="3825" y="2039"/>
                  </a:cubicBezTo>
                  <a:lnTo>
                    <a:pt x="3825" y="2039"/>
                  </a:lnTo>
                  <a:cubicBezTo>
                    <a:pt x="3825" y="3024"/>
                    <a:pt x="3025" y="3825"/>
                    <a:pt x="2040" y="3825"/>
                  </a:cubicBezTo>
                  <a:lnTo>
                    <a:pt x="2040" y="3825"/>
                  </a:lnTo>
                  <a:cubicBezTo>
                    <a:pt x="1056" y="3825"/>
                    <a:pt x="255" y="3024"/>
                    <a:pt x="255" y="2039"/>
                  </a:cubicBezTo>
                  <a:lnTo>
                    <a:pt x="255" y="2039"/>
                  </a:lnTo>
                  <a:cubicBezTo>
                    <a:pt x="255" y="1055"/>
                    <a:pt x="1056" y="255"/>
                    <a:pt x="2040" y="255"/>
                  </a:cubicBezTo>
                  <a:lnTo>
                    <a:pt x="2040" y="255"/>
                  </a:lnTo>
                  <a:cubicBezTo>
                    <a:pt x="2352" y="255"/>
                    <a:pt x="2658" y="336"/>
                    <a:pt x="2927" y="490"/>
                  </a:cubicBezTo>
                  <a:lnTo>
                    <a:pt x="2927" y="490"/>
                  </a:lnTo>
                  <a:cubicBezTo>
                    <a:pt x="3187" y="639"/>
                    <a:pt x="3407" y="854"/>
                    <a:pt x="3564" y="1109"/>
                  </a:cubicBezTo>
                  <a:lnTo>
                    <a:pt x="3564" y="1109"/>
                  </a:lnTo>
                  <a:cubicBezTo>
                    <a:pt x="3601" y="1169"/>
                    <a:pt x="3679" y="1188"/>
                    <a:pt x="3739" y="1152"/>
                  </a:cubicBezTo>
                  <a:lnTo>
                    <a:pt x="3739" y="1152"/>
                  </a:lnTo>
                  <a:cubicBezTo>
                    <a:pt x="3799" y="1115"/>
                    <a:pt x="3818" y="1037"/>
                    <a:pt x="3782" y="977"/>
                  </a:cubicBezTo>
                  <a:lnTo>
                    <a:pt x="3782" y="977"/>
                  </a:lnTo>
                  <a:cubicBezTo>
                    <a:pt x="3603" y="685"/>
                    <a:pt x="3351" y="440"/>
                    <a:pt x="3053" y="269"/>
                  </a:cubicBezTo>
                  <a:lnTo>
                    <a:pt x="3053" y="269"/>
                  </a:lnTo>
                  <a:cubicBezTo>
                    <a:pt x="2746" y="93"/>
                    <a:pt x="2396" y="0"/>
                    <a:pt x="2040" y="0"/>
                  </a:cubicBezTo>
                  <a:lnTo>
                    <a:pt x="2040" y="0"/>
                  </a:lnTo>
                  <a:cubicBezTo>
                    <a:pt x="915" y="0"/>
                    <a:pt x="0" y="915"/>
                    <a:pt x="0" y="2039"/>
                  </a:cubicBezTo>
                  <a:lnTo>
                    <a:pt x="0" y="2039"/>
                  </a:lnTo>
                  <a:cubicBezTo>
                    <a:pt x="0" y="3164"/>
                    <a:pt x="915" y="4079"/>
                    <a:pt x="2040" y="4079"/>
                  </a:cubicBezTo>
                  <a:lnTo>
                    <a:pt x="2040" y="4079"/>
                  </a:lnTo>
                  <a:cubicBezTo>
                    <a:pt x="3165" y="4079"/>
                    <a:pt x="4080" y="3164"/>
                    <a:pt x="4080" y="2039"/>
                  </a:cubicBezTo>
                  <a:lnTo>
                    <a:pt x="4080" y="2039"/>
                  </a:lnTo>
                  <a:cubicBezTo>
                    <a:pt x="4080" y="1055"/>
                    <a:pt x="4881" y="255"/>
                    <a:pt x="5865" y="255"/>
                  </a:cubicBezTo>
                  <a:lnTo>
                    <a:pt x="5865" y="255"/>
                  </a:lnTo>
                  <a:cubicBezTo>
                    <a:pt x="6177" y="255"/>
                    <a:pt x="6483" y="336"/>
                    <a:pt x="6751" y="490"/>
                  </a:cubicBezTo>
                  <a:lnTo>
                    <a:pt x="6751" y="490"/>
                  </a:lnTo>
                  <a:cubicBezTo>
                    <a:pt x="7012" y="639"/>
                    <a:pt x="7233" y="854"/>
                    <a:pt x="7389" y="1109"/>
                  </a:cubicBezTo>
                  <a:lnTo>
                    <a:pt x="7389" y="1109"/>
                  </a:lnTo>
                  <a:cubicBezTo>
                    <a:pt x="7426" y="1169"/>
                    <a:pt x="7505" y="1188"/>
                    <a:pt x="7565" y="1152"/>
                  </a:cubicBezTo>
                  <a:lnTo>
                    <a:pt x="7565" y="1152"/>
                  </a:lnTo>
                  <a:cubicBezTo>
                    <a:pt x="7625" y="1115"/>
                    <a:pt x="7644" y="1037"/>
                    <a:pt x="7607" y="977"/>
                  </a:cubicBezTo>
                </a:path>
              </a:pathLst>
            </a:custGeom>
            <a:solidFill>
              <a:srgbClr val="258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801" dirty="0"/>
            </a:p>
          </p:txBody>
        </p:sp>
        <p:sp>
          <p:nvSpPr>
            <p:cNvPr id="7" name="Freeform 74">
              <a:extLst>
                <a:ext uri="{FF2B5EF4-FFF2-40B4-BE49-F238E27FC236}">
                  <a16:creationId xmlns:a16="http://schemas.microsoft.com/office/drawing/2014/main" id="{C4AAAE45-881C-441D-A941-FEDD823555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1780" y="183874"/>
              <a:ext cx="4205641" cy="2262413"/>
            </a:xfrm>
            <a:custGeom>
              <a:avLst/>
              <a:gdLst>
                <a:gd name="T0" fmla="*/ 5603 w 7644"/>
                <a:gd name="T1" fmla="*/ 4079 h 4080"/>
                <a:gd name="T2" fmla="*/ 5603 w 7644"/>
                <a:gd name="T3" fmla="*/ 4079 h 4080"/>
                <a:gd name="T4" fmla="*/ 4590 w 7644"/>
                <a:gd name="T5" fmla="*/ 3810 h 4080"/>
                <a:gd name="T6" fmla="*/ 4590 w 7644"/>
                <a:gd name="T7" fmla="*/ 3810 h 4080"/>
                <a:gd name="T8" fmla="*/ 3861 w 7644"/>
                <a:gd name="T9" fmla="*/ 3102 h 4080"/>
                <a:gd name="T10" fmla="*/ 3861 w 7644"/>
                <a:gd name="T11" fmla="*/ 3102 h 4080"/>
                <a:gd name="T12" fmla="*/ 3904 w 7644"/>
                <a:gd name="T13" fmla="*/ 2927 h 4080"/>
                <a:gd name="T14" fmla="*/ 3904 w 7644"/>
                <a:gd name="T15" fmla="*/ 2927 h 4080"/>
                <a:gd name="T16" fmla="*/ 4079 w 7644"/>
                <a:gd name="T17" fmla="*/ 2969 h 4080"/>
                <a:gd name="T18" fmla="*/ 4079 w 7644"/>
                <a:gd name="T19" fmla="*/ 2969 h 4080"/>
                <a:gd name="T20" fmla="*/ 4717 w 7644"/>
                <a:gd name="T21" fmla="*/ 3589 h 4080"/>
                <a:gd name="T22" fmla="*/ 4717 w 7644"/>
                <a:gd name="T23" fmla="*/ 3589 h 4080"/>
                <a:gd name="T24" fmla="*/ 5603 w 7644"/>
                <a:gd name="T25" fmla="*/ 3825 h 4080"/>
                <a:gd name="T26" fmla="*/ 5603 w 7644"/>
                <a:gd name="T27" fmla="*/ 3825 h 4080"/>
                <a:gd name="T28" fmla="*/ 7388 w 7644"/>
                <a:gd name="T29" fmla="*/ 2039 h 4080"/>
                <a:gd name="T30" fmla="*/ 7388 w 7644"/>
                <a:gd name="T31" fmla="*/ 2039 h 4080"/>
                <a:gd name="T32" fmla="*/ 5603 w 7644"/>
                <a:gd name="T33" fmla="*/ 255 h 4080"/>
                <a:gd name="T34" fmla="*/ 5603 w 7644"/>
                <a:gd name="T35" fmla="*/ 255 h 4080"/>
                <a:gd name="T36" fmla="*/ 3818 w 7644"/>
                <a:gd name="T37" fmla="*/ 2039 h 4080"/>
                <a:gd name="T38" fmla="*/ 3818 w 7644"/>
                <a:gd name="T39" fmla="*/ 2039 h 4080"/>
                <a:gd name="T40" fmla="*/ 1778 w 7644"/>
                <a:gd name="T41" fmla="*/ 4079 h 4080"/>
                <a:gd name="T42" fmla="*/ 1778 w 7644"/>
                <a:gd name="T43" fmla="*/ 4079 h 4080"/>
                <a:gd name="T44" fmla="*/ 765 w 7644"/>
                <a:gd name="T45" fmla="*/ 3810 h 4080"/>
                <a:gd name="T46" fmla="*/ 765 w 7644"/>
                <a:gd name="T47" fmla="*/ 3810 h 4080"/>
                <a:gd name="T48" fmla="*/ 37 w 7644"/>
                <a:gd name="T49" fmla="*/ 3102 h 4080"/>
                <a:gd name="T50" fmla="*/ 37 w 7644"/>
                <a:gd name="T51" fmla="*/ 3102 h 4080"/>
                <a:gd name="T52" fmla="*/ 79 w 7644"/>
                <a:gd name="T53" fmla="*/ 2927 h 4080"/>
                <a:gd name="T54" fmla="*/ 79 w 7644"/>
                <a:gd name="T55" fmla="*/ 2927 h 4080"/>
                <a:gd name="T56" fmla="*/ 254 w 7644"/>
                <a:gd name="T57" fmla="*/ 2969 h 4080"/>
                <a:gd name="T58" fmla="*/ 254 w 7644"/>
                <a:gd name="T59" fmla="*/ 2969 h 4080"/>
                <a:gd name="T60" fmla="*/ 892 w 7644"/>
                <a:gd name="T61" fmla="*/ 3589 h 4080"/>
                <a:gd name="T62" fmla="*/ 892 w 7644"/>
                <a:gd name="T63" fmla="*/ 3589 h 4080"/>
                <a:gd name="T64" fmla="*/ 1778 w 7644"/>
                <a:gd name="T65" fmla="*/ 3825 h 4080"/>
                <a:gd name="T66" fmla="*/ 1778 w 7644"/>
                <a:gd name="T67" fmla="*/ 3825 h 4080"/>
                <a:gd name="T68" fmla="*/ 3564 w 7644"/>
                <a:gd name="T69" fmla="*/ 2039 h 4080"/>
                <a:gd name="T70" fmla="*/ 3564 w 7644"/>
                <a:gd name="T71" fmla="*/ 2039 h 4080"/>
                <a:gd name="T72" fmla="*/ 5603 w 7644"/>
                <a:gd name="T73" fmla="*/ 0 h 4080"/>
                <a:gd name="T74" fmla="*/ 5603 w 7644"/>
                <a:gd name="T75" fmla="*/ 0 h 4080"/>
                <a:gd name="T76" fmla="*/ 7643 w 7644"/>
                <a:gd name="T77" fmla="*/ 2039 h 4080"/>
                <a:gd name="T78" fmla="*/ 7643 w 7644"/>
                <a:gd name="T79" fmla="*/ 2039 h 4080"/>
                <a:gd name="T80" fmla="*/ 5603 w 7644"/>
                <a:gd name="T81" fmla="*/ 4079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4" h="4080">
                  <a:moveTo>
                    <a:pt x="5603" y="4079"/>
                  </a:moveTo>
                  <a:lnTo>
                    <a:pt x="5603" y="4079"/>
                  </a:lnTo>
                  <a:cubicBezTo>
                    <a:pt x="5248" y="4079"/>
                    <a:pt x="4897" y="3986"/>
                    <a:pt x="4590" y="3810"/>
                  </a:cubicBezTo>
                  <a:lnTo>
                    <a:pt x="4590" y="3810"/>
                  </a:lnTo>
                  <a:cubicBezTo>
                    <a:pt x="4293" y="3639"/>
                    <a:pt x="4041" y="3395"/>
                    <a:pt x="3861" y="3102"/>
                  </a:cubicBezTo>
                  <a:lnTo>
                    <a:pt x="3861" y="3102"/>
                  </a:lnTo>
                  <a:cubicBezTo>
                    <a:pt x="3825" y="3042"/>
                    <a:pt x="3844" y="2963"/>
                    <a:pt x="3904" y="2927"/>
                  </a:cubicBezTo>
                  <a:lnTo>
                    <a:pt x="3904" y="2927"/>
                  </a:lnTo>
                  <a:cubicBezTo>
                    <a:pt x="3964" y="2890"/>
                    <a:pt x="4042" y="2909"/>
                    <a:pt x="4079" y="2969"/>
                  </a:cubicBezTo>
                  <a:lnTo>
                    <a:pt x="4079" y="2969"/>
                  </a:lnTo>
                  <a:cubicBezTo>
                    <a:pt x="4236" y="3225"/>
                    <a:pt x="4456" y="3440"/>
                    <a:pt x="4717" y="3589"/>
                  </a:cubicBezTo>
                  <a:lnTo>
                    <a:pt x="4717" y="3589"/>
                  </a:lnTo>
                  <a:cubicBezTo>
                    <a:pt x="4985" y="3743"/>
                    <a:pt x="5292" y="3825"/>
                    <a:pt x="5603" y="3825"/>
                  </a:cubicBezTo>
                  <a:lnTo>
                    <a:pt x="5603" y="3825"/>
                  </a:lnTo>
                  <a:cubicBezTo>
                    <a:pt x="6588" y="3825"/>
                    <a:pt x="7388" y="3024"/>
                    <a:pt x="7388" y="2039"/>
                  </a:cubicBezTo>
                  <a:lnTo>
                    <a:pt x="7388" y="2039"/>
                  </a:lnTo>
                  <a:cubicBezTo>
                    <a:pt x="7388" y="1055"/>
                    <a:pt x="6588" y="255"/>
                    <a:pt x="5603" y="255"/>
                  </a:cubicBezTo>
                  <a:lnTo>
                    <a:pt x="5603" y="255"/>
                  </a:lnTo>
                  <a:cubicBezTo>
                    <a:pt x="4619" y="255"/>
                    <a:pt x="3818" y="1055"/>
                    <a:pt x="3818" y="2039"/>
                  </a:cubicBezTo>
                  <a:lnTo>
                    <a:pt x="3818" y="2039"/>
                  </a:lnTo>
                  <a:cubicBezTo>
                    <a:pt x="3818" y="3164"/>
                    <a:pt x="2903" y="4079"/>
                    <a:pt x="1778" y="4079"/>
                  </a:cubicBezTo>
                  <a:lnTo>
                    <a:pt x="1778" y="4079"/>
                  </a:lnTo>
                  <a:cubicBezTo>
                    <a:pt x="1422" y="4079"/>
                    <a:pt x="1072" y="3986"/>
                    <a:pt x="765" y="3810"/>
                  </a:cubicBezTo>
                  <a:lnTo>
                    <a:pt x="765" y="3810"/>
                  </a:lnTo>
                  <a:cubicBezTo>
                    <a:pt x="467" y="3639"/>
                    <a:pt x="215" y="3395"/>
                    <a:pt x="37" y="3102"/>
                  </a:cubicBezTo>
                  <a:lnTo>
                    <a:pt x="37" y="3102"/>
                  </a:lnTo>
                  <a:cubicBezTo>
                    <a:pt x="0" y="3042"/>
                    <a:pt x="19" y="2963"/>
                    <a:pt x="79" y="2927"/>
                  </a:cubicBezTo>
                  <a:lnTo>
                    <a:pt x="79" y="2927"/>
                  </a:lnTo>
                  <a:cubicBezTo>
                    <a:pt x="139" y="2890"/>
                    <a:pt x="217" y="2909"/>
                    <a:pt x="254" y="2969"/>
                  </a:cubicBezTo>
                  <a:lnTo>
                    <a:pt x="254" y="2969"/>
                  </a:lnTo>
                  <a:cubicBezTo>
                    <a:pt x="410" y="3225"/>
                    <a:pt x="631" y="3440"/>
                    <a:pt x="892" y="3589"/>
                  </a:cubicBezTo>
                  <a:lnTo>
                    <a:pt x="892" y="3589"/>
                  </a:lnTo>
                  <a:cubicBezTo>
                    <a:pt x="1160" y="3743"/>
                    <a:pt x="1467" y="3825"/>
                    <a:pt x="1778" y="3825"/>
                  </a:cubicBezTo>
                  <a:lnTo>
                    <a:pt x="1778" y="3825"/>
                  </a:lnTo>
                  <a:cubicBezTo>
                    <a:pt x="2762" y="3825"/>
                    <a:pt x="3564" y="3024"/>
                    <a:pt x="3564" y="2039"/>
                  </a:cubicBezTo>
                  <a:lnTo>
                    <a:pt x="3564" y="2039"/>
                  </a:lnTo>
                  <a:cubicBezTo>
                    <a:pt x="3564" y="915"/>
                    <a:pt x="4478" y="0"/>
                    <a:pt x="5603" y="0"/>
                  </a:cubicBezTo>
                  <a:lnTo>
                    <a:pt x="5603" y="0"/>
                  </a:lnTo>
                  <a:cubicBezTo>
                    <a:pt x="6728" y="0"/>
                    <a:pt x="7643" y="915"/>
                    <a:pt x="7643" y="2039"/>
                  </a:cubicBezTo>
                  <a:lnTo>
                    <a:pt x="7643" y="2039"/>
                  </a:lnTo>
                  <a:cubicBezTo>
                    <a:pt x="7643" y="3164"/>
                    <a:pt x="6728" y="4079"/>
                    <a:pt x="5603" y="4079"/>
                  </a:cubicBezTo>
                </a:path>
              </a:pathLst>
            </a:custGeom>
            <a:solidFill>
              <a:srgbClr val="2585C2"/>
            </a:solidFill>
            <a:ln>
              <a:solidFill>
                <a:srgbClr val="2585C2"/>
              </a:solidFill>
            </a:ln>
            <a:effectLst/>
          </p:spPr>
          <p:txBody>
            <a:bodyPr wrap="none" anchor="ctr"/>
            <a:lstStyle/>
            <a:p>
              <a:endParaRPr lang="en-US" sz="1801"/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47B6D496-E516-4A9B-8DFB-B71D41C8FFAB}"/>
                </a:ext>
              </a:extLst>
            </p:cNvPr>
            <p:cNvSpPr/>
            <p:nvPr/>
          </p:nvSpPr>
          <p:spPr>
            <a:xfrm>
              <a:off x="754741" y="3458612"/>
              <a:ext cx="5547191" cy="4027714"/>
            </a:xfrm>
            <a:prstGeom prst="roundRect">
              <a:avLst/>
            </a:prstGeom>
            <a:solidFill>
              <a:schemeClr val="bg1">
                <a:alpha val="58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81BF104-7173-44C0-B01A-136F6603262A}"/>
                </a:ext>
              </a:extLst>
            </p:cNvPr>
            <p:cNvSpPr txBox="1"/>
            <p:nvPr/>
          </p:nvSpPr>
          <p:spPr>
            <a:xfrm>
              <a:off x="917133" y="3794317"/>
              <a:ext cx="5384799" cy="335630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R="0" lvl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4000" b="1" dirty="0">
                  <a:solidFill>
                    <a:srgbClr val="CC431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Smoking cessation </a:t>
              </a:r>
              <a:br>
                <a:rPr lang="en-US" sz="4000" b="1" dirty="0">
                  <a:solidFill>
                    <a:srgbClr val="CC431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</a:br>
              <a:r>
                <a:rPr lang="en-US" sz="4000" b="1" dirty="0">
                  <a:solidFill>
                    <a:srgbClr val="CC431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is an essential part </a:t>
              </a:r>
              <a:br>
                <a:rPr lang="cs-CZ" sz="4000" b="1" dirty="0">
                  <a:solidFill>
                    <a:srgbClr val="CC431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</a:br>
              <a:r>
                <a:rPr lang="en-US" sz="4000" b="1" dirty="0">
                  <a:solidFill>
                    <a:srgbClr val="CC431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of primary, secondary and tertial </a:t>
              </a:r>
              <a:br>
                <a:rPr lang="cs-CZ" sz="4000" b="1" dirty="0">
                  <a:solidFill>
                    <a:srgbClr val="CC431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</a:br>
              <a:r>
                <a:rPr lang="en-US" sz="4000" b="1" dirty="0">
                  <a:solidFill>
                    <a:srgbClr val="CC431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cancer prevention</a:t>
              </a:r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29641534-FBED-4CDB-A6E0-F4F10ADBC399}"/>
                </a:ext>
              </a:extLst>
            </p:cNvPr>
            <p:cNvGrpSpPr/>
            <p:nvPr/>
          </p:nvGrpSpPr>
          <p:grpSpPr>
            <a:xfrm>
              <a:off x="438977" y="415290"/>
              <a:ext cx="1792224" cy="1792224"/>
              <a:chOff x="438977" y="415290"/>
              <a:chExt cx="1792224" cy="1792224"/>
            </a:xfrm>
          </p:grpSpPr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14168057-A5FA-4342-915E-A01B2BD86C92}"/>
                  </a:ext>
                </a:extLst>
              </p:cNvPr>
              <p:cNvSpPr/>
              <p:nvPr/>
            </p:nvSpPr>
            <p:spPr>
              <a:xfrm>
                <a:off x="438977" y="415290"/>
                <a:ext cx="1792224" cy="17922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75DC0BE6-EE4B-48A6-B255-48F889D4E7A3}"/>
                  </a:ext>
                </a:extLst>
              </p:cNvPr>
              <p:cNvSpPr/>
              <p:nvPr/>
            </p:nvSpPr>
            <p:spPr>
              <a:xfrm>
                <a:off x="616810" y="828538"/>
                <a:ext cx="1482691" cy="1077218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cs-CZ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Insert</a:t>
                </a: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 logo </a:t>
                </a:r>
                <a:b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</a:b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of your organization</a:t>
                </a:r>
              </a:p>
              <a:p>
                <a:pPr algn="ctr"/>
                <a:r>
                  <a:rPr lang="en-US" sz="160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here</a:t>
                </a:r>
                <a:endParaRPr lang="en-US" sz="1600" b="0" cap="none" spc="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AAF026FB-FDB0-845A-75E2-482450B04CDA}"/>
                </a:ext>
              </a:extLst>
            </p:cNvPr>
            <p:cNvGrpSpPr/>
            <p:nvPr/>
          </p:nvGrpSpPr>
          <p:grpSpPr>
            <a:xfrm>
              <a:off x="2446666" y="400970"/>
              <a:ext cx="1989288" cy="1897430"/>
              <a:chOff x="2446666" y="400970"/>
              <a:chExt cx="1989288" cy="1897430"/>
            </a:xfrm>
          </p:grpSpPr>
          <p:sp>
            <p:nvSpPr>
              <p:cNvPr id="3" name="Ovaal 41">
                <a:extLst>
                  <a:ext uri="{FF2B5EF4-FFF2-40B4-BE49-F238E27FC236}">
                    <a16:creationId xmlns:a16="http://schemas.microsoft.com/office/drawing/2014/main" id="{B6AA020F-1EF0-CAA4-EA15-B10E57B31D8E}"/>
                  </a:ext>
                </a:extLst>
              </p:cNvPr>
              <p:cNvSpPr/>
              <p:nvPr/>
            </p:nvSpPr>
            <p:spPr>
              <a:xfrm>
                <a:off x="2513475" y="400970"/>
                <a:ext cx="1831042" cy="1801368"/>
              </a:xfrm>
              <a:prstGeom prst="ellipse">
                <a:avLst/>
              </a:prstGeom>
              <a:solidFill>
                <a:srgbClr val="CB44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1" b="1" dirty="0">
                  <a:solidFill>
                    <a:schemeClr val="bg1"/>
                  </a:solidFill>
                  <a:latin typeface="Aharoni" panose="02010803020104030203" pitchFamily="2" charset="-79"/>
                  <a:cs typeface="Aharoni" panose="02010803020104030203" pitchFamily="2" charset="-79"/>
                </a:endParaRPr>
              </a:p>
              <a:p>
                <a:pPr algn="ctr"/>
                <a:r>
                  <a:rPr lang="en-US" sz="800" b="1" dirty="0">
                    <a:solidFill>
                      <a:srgbClr val="C93C16"/>
                    </a:solidFill>
                    <a:latin typeface="Aharoni" panose="02010803020104030203" pitchFamily="2" charset="-79"/>
                    <a:cs typeface="Aharoni" panose="02010803020104030203" pitchFamily="2" charset="-79"/>
                  </a:rPr>
                  <a:t>SDFGSG</a:t>
                </a:r>
              </a:p>
            </p:txBody>
          </p:sp>
          <p:pic>
            <p:nvPicPr>
              <p:cNvPr id="5" name="Picture 4" descr="Icon&#10;&#10;Description automatically generated">
                <a:extLst>
                  <a:ext uri="{FF2B5EF4-FFF2-40B4-BE49-F238E27FC236}">
                    <a16:creationId xmlns:a16="http://schemas.microsoft.com/office/drawing/2014/main" id="{D6796768-E489-6927-1450-6033EF481D1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07783" y="439732"/>
                <a:ext cx="642425" cy="640080"/>
              </a:xfrm>
              <a:prstGeom prst="rect">
                <a:avLst/>
              </a:prstGeom>
            </p:spPr>
          </p:pic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F52D4BD-BE0B-0366-7FC2-9E373D13246B}"/>
                  </a:ext>
                </a:extLst>
              </p:cNvPr>
              <p:cNvSpPr txBox="1"/>
              <p:nvPr/>
            </p:nvSpPr>
            <p:spPr>
              <a:xfrm>
                <a:off x="2446666" y="1082683"/>
                <a:ext cx="1989288" cy="12157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2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  <a:t>DO NOT SMOKE</a:t>
                </a:r>
                <a:endParaRPr lang="cs-CZ" sz="12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haroni" panose="02010803020104030203" pitchFamily="2" charset="-79"/>
                </a:endParaRPr>
              </a:p>
              <a:p>
                <a:pPr algn="ctr"/>
                <a:r>
                  <a:rPr lang="en-GB" sz="700" b="1" dirty="0">
                    <a:solidFill>
                      <a:srgbClr val="CB441F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  <a:t>c</a:t>
                </a:r>
                <a:br>
                  <a:rPr lang="en-GB" sz="14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</a:br>
                <a:r>
                  <a:rPr lang="en-GB" sz="12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  <a:t>DO NOT USE  </a:t>
                </a:r>
                <a:br>
                  <a:rPr lang="en-GB" sz="12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</a:br>
                <a:r>
                  <a:rPr lang="en-GB" sz="12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  <a:t>ANY FORM </a:t>
                </a:r>
                <a:br>
                  <a:rPr lang="en-GB" sz="12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</a:br>
                <a:r>
                  <a:rPr lang="en-GB" sz="12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  <a:t>OF TOBACCO</a:t>
                </a:r>
                <a:endParaRPr lang="nl-BE" sz="12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haroni" panose="02010803020104030203" pitchFamily="2" charset="-79"/>
                </a:endParaRPr>
              </a:p>
              <a:p>
                <a:endParaRPr lang="en-US" dirty="0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D15CC224-F23C-CDAF-A9BB-C34D8C2AE897}"/>
                </a:ext>
              </a:extLst>
            </p:cNvPr>
            <p:cNvGrpSpPr/>
            <p:nvPr/>
          </p:nvGrpSpPr>
          <p:grpSpPr>
            <a:xfrm>
              <a:off x="-10968" y="9113699"/>
              <a:ext cx="6868968" cy="906862"/>
              <a:chOff x="-10968" y="9113699"/>
              <a:chExt cx="6868968" cy="906862"/>
            </a:xfrm>
          </p:grpSpPr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2872AA04-93DF-E8FB-F1E6-A1B2EDB4778D}"/>
                  </a:ext>
                </a:extLst>
              </p:cNvPr>
              <p:cNvGrpSpPr/>
              <p:nvPr/>
            </p:nvGrpSpPr>
            <p:grpSpPr>
              <a:xfrm>
                <a:off x="-10968" y="9113699"/>
                <a:ext cx="6868968" cy="906862"/>
                <a:chOff x="0" y="9109018"/>
                <a:chExt cx="6879926" cy="906862"/>
              </a:xfrm>
            </p:grpSpPr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15475C04-8061-B794-BA67-8EF26AF5184E}"/>
                    </a:ext>
                  </a:extLst>
                </p:cNvPr>
                <p:cNvSpPr/>
                <p:nvPr/>
              </p:nvSpPr>
              <p:spPr>
                <a:xfrm>
                  <a:off x="0" y="9109018"/>
                  <a:ext cx="6879926" cy="796982"/>
                </a:xfrm>
                <a:prstGeom prst="rect">
                  <a:avLst/>
                </a:prstGeom>
                <a:solidFill>
                  <a:schemeClr val="bg1">
                    <a:alpha val="67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8B261044-F01A-38CE-64E9-A3519E8F42FF}"/>
                    </a:ext>
                  </a:extLst>
                </p:cNvPr>
                <p:cNvSpPr txBox="1"/>
                <p:nvPr/>
              </p:nvSpPr>
              <p:spPr>
                <a:xfrm>
                  <a:off x="10963" y="9169494"/>
                  <a:ext cx="6857999" cy="8463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nl-BE" sz="1300" b="1" dirty="0">
                      <a:solidFill>
                        <a:srgbClr val="CB441F"/>
                      </a:solidFill>
                      <a:latin typeface="Aharoni" panose="02010803020104030203" pitchFamily="2" charset="-79"/>
                      <a:cs typeface="Aharoni" panose="02010803020104030203" pitchFamily="2" charset="-79"/>
                    </a:rPr>
                    <a:t>#PrEvCan #CANCERCODE</a:t>
                  </a:r>
                </a:p>
                <a:p>
                  <a:pPr algn="ctr"/>
                  <a:r>
                    <a:rPr lang="en-GB" sz="1200" b="1" dirty="0">
                      <a:solidFill>
                        <a:srgbClr val="CB441F"/>
                      </a:solidFill>
                      <a:effectLst/>
                    </a:rPr>
                    <a:t>The </a:t>
                  </a:r>
                  <a:r>
                    <a:rPr lang="en-GB" sz="1200" b="1" dirty="0" err="1">
                      <a:solidFill>
                        <a:srgbClr val="CB441F"/>
                      </a:solidFill>
                      <a:effectLst/>
                    </a:rPr>
                    <a:t>PrEvCan</a:t>
                  </a:r>
                  <a:r>
                    <a:rPr lang="en-GB" sz="1200" b="1" dirty="0">
                      <a:solidFill>
                        <a:srgbClr val="CB441F"/>
                      </a:solidFill>
                      <a:effectLst/>
                    </a:rPr>
                    <a:t> campaign was initiated by EONS and is run in association </a:t>
                  </a:r>
                  <a:br>
                    <a:rPr lang="en-GB" sz="1200" b="1" dirty="0">
                      <a:solidFill>
                        <a:srgbClr val="CB441F"/>
                      </a:solidFill>
                      <a:effectLst/>
                    </a:rPr>
                  </a:br>
                  <a:r>
                    <a:rPr lang="en-GB" sz="1200" b="1" dirty="0">
                      <a:solidFill>
                        <a:srgbClr val="CB441F"/>
                      </a:solidFill>
                      <a:effectLst/>
                    </a:rPr>
                    <a:t>with key campaign partner, ESMO. </a:t>
                  </a:r>
                  <a:r>
                    <a:rPr lang="en-US" sz="1200" b="1" dirty="0">
                      <a:solidFill>
                        <a:srgbClr val="CB441F"/>
                      </a:solidFill>
                      <a:cs typeface="Aharoni" panose="02010803020104030203" pitchFamily="2" charset="-79"/>
                    </a:rPr>
                    <a:t>More info</a:t>
                  </a:r>
                  <a:r>
                    <a:rPr lang="nl-BE" sz="1200" b="1" dirty="0">
                      <a:solidFill>
                        <a:srgbClr val="CB441F"/>
                      </a:solidFill>
                      <a:cs typeface="Aharoni" panose="02010803020104030203" pitchFamily="2" charset="-79"/>
                    </a:rPr>
                    <a:t>: www.cancernurse.eu/</a:t>
                  </a:r>
                  <a:r>
                    <a:rPr lang="cs-CZ" sz="1200" b="1" dirty="0">
                      <a:solidFill>
                        <a:srgbClr val="CB441F"/>
                      </a:solidFill>
                      <a:cs typeface="Aharoni" panose="02010803020104030203" pitchFamily="2" charset="-79"/>
                    </a:rPr>
                    <a:t>prev</a:t>
                  </a:r>
                  <a:r>
                    <a:rPr lang="en-US" sz="1200" b="1" dirty="0">
                      <a:solidFill>
                        <a:srgbClr val="CB441F"/>
                      </a:solidFill>
                      <a:cs typeface="Aharoni" panose="02010803020104030203" pitchFamily="2" charset="-79"/>
                    </a:rPr>
                    <a:t>can</a:t>
                  </a:r>
                  <a:br>
                    <a:rPr lang="nl-BE" sz="1200" b="1" dirty="0">
                      <a:solidFill>
                        <a:srgbClr val="CB441F"/>
                      </a:solidFill>
                      <a:cs typeface="Aharoni" panose="02010803020104030203" pitchFamily="2" charset="-79"/>
                    </a:rPr>
                  </a:br>
                  <a:endParaRPr lang="en-GB" sz="1200" b="1" dirty="0">
                    <a:solidFill>
                      <a:srgbClr val="CB441F"/>
                    </a:solidFill>
                    <a:cs typeface="Aharoni" panose="02010803020104030203" pitchFamily="2" charset="-79"/>
                  </a:endParaRPr>
                </a:p>
              </p:txBody>
            </p:sp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45C43C2E-142A-2D90-AAE5-103EAA40699A}"/>
                    </a:ext>
                  </a:extLst>
                </p:cNvPr>
                <p:cNvGrpSpPr/>
                <p:nvPr/>
              </p:nvGrpSpPr>
              <p:grpSpPr>
                <a:xfrm>
                  <a:off x="224716" y="9297854"/>
                  <a:ext cx="475488" cy="475488"/>
                  <a:chOff x="-302004" y="1916250"/>
                  <a:chExt cx="2823923" cy="2823924"/>
                </a:xfrm>
              </p:grpSpPr>
              <p:sp>
                <p:nvSpPr>
                  <p:cNvPr id="15" name="Ovaal 2">
                    <a:extLst>
                      <a:ext uri="{FF2B5EF4-FFF2-40B4-BE49-F238E27FC236}">
                        <a16:creationId xmlns:a16="http://schemas.microsoft.com/office/drawing/2014/main" id="{3835ABBB-A03A-EA38-8429-9F20F87BB144}"/>
                      </a:ext>
                    </a:extLst>
                  </p:cNvPr>
                  <p:cNvSpPr/>
                  <p:nvPr/>
                </p:nvSpPr>
                <p:spPr>
                  <a:xfrm>
                    <a:off x="-302004" y="1916250"/>
                    <a:ext cx="2823923" cy="2823924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 sz="1801" dirty="0">
                      <a:solidFill>
                        <a:schemeClr val="tx1"/>
                      </a:solidFill>
                    </a:endParaRPr>
                  </a:p>
                </p:txBody>
              </p:sp>
              <p:pic>
                <p:nvPicPr>
                  <p:cNvPr id="16" name="Picture 15" descr="A picture containing text, clipart&#10;&#10;Description automatically generated">
                    <a:extLst>
                      <a:ext uri="{FF2B5EF4-FFF2-40B4-BE49-F238E27FC236}">
                        <a16:creationId xmlns:a16="http://schemas.microsoft.com/office/drawing/2014/main" id="{870CE043-422D-806B-7882-00FA92E639C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219048" y="2002330"/>
                    <a:ext cx="2669717" cy="2651758"/>
                  </a:xfrm>
                  <a:prstGeom prst="ellipse">
                    <a:avLst/>
                  </a:prstGeom>
                </p:spPr>
              </p:pic>
            </p:grpSp>
          </p:grpSp>
          <p:pic>
            <p:nvPicPr>
              <p:cNvPr id="11" name="Graphic 10">
                <a:extLst>
                  <a:ext uri="{FF2B5EF4-FFF2-40B4-BE49-F238E27FC236}">
                    <a16:creationId xmlns:a16="http://schemas.microsoft.com/office/drawing/2014/main" id="{A91D4C29-18DA-A6F5-6C73-F6C3D25700F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rcRect t="1" r="36621" b="-13923"/>
              <a:stretch/>
            </p:blipFill>
            <p:spPr>
              <a:xfrm>
                <a:off x="6045268" y="9374571"/>
                <a:ext cx="702865" cy="331414"/>
              </a:xfrm>
              <a:prstGeom prst="rect">
                <a:avLst/>
              </a:prstGeom>
            </p:spPr>
          </p:pic>
        </p:grp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EAB7F307-DEA1-0E5A-3534-81E443AB2F3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39284" t="19305" r="14595" b="11463"/>
            <a:stretch/>
          </p:blipFill>
          <p:spPr>
            <a:xfrm>
              <a:off x="4618094" y="397002"/>
              <a:ext cx="1827452" cy="1828800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148289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B3029ECA-D894-B5FD-C9B8-85A0625EFAE5}"/>
              </a:ext>
            </a:extLst>
          </p:cNvPr>
          <p:cNvGrpSpPr/>
          <p:nvPr/>
        </p:nvGrpSpPr>
        <p:grpSpPr>
          <a:xfrm>
            <a:off x="-10968" y="0"/>
            <a:ext cx="6868968" cy="10020561"/>
            <a:chOff x="-10968" y="0"/>
            <a:chExt cx="6868968" cy="10020561"/>
          </a:xfrm>
        </p:grpSpPr>
        <p:pic>
          <p:nvPicPr>
            <p:cNvPr id="12" name="Picture 11" descr="A doctor and a patient&#10;&#10;Description automatically generated with low confidence">
              <a:extLst>
                <a:ext uri="{FF2B5EF4-FFF2-40B4-BE49-F238E27FC236}">
                  <a16:creationId xmlns:a16="http://schemas.microsoft.com/office/drawing/2014/main" id="{5C6041F1-512A-40E2-9301-2185411A119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002" r="16844"/>
            <a:stretch/>
          </p:blipFill>
          <p:spPr>
            <a:xfrm>
              <a:off x="0" y="0"/>
              <a:ext cx="6857999" cy="9905999"/>
            </a:xfrm>
            <a:prstGeom prst="rect">
              <a:avLst/>
            </a:prstGeom>
          </p:spPr>
        </p:pic>
        <p:sp>
          <p:nvSpPr>
            <p:cNvPr id="6" name="Freeform 72">
              <a:extLst>
                <a:ext uri="{FF2B5EF4-FFF2-40B4-BE49-F238E27FC236}">
                  <a16:creationId xmlns:a16="http://schemas.microsoft.com/office/drawing/2014/main" id="{CB0D2207-ED2E-49C4-9FF2-D2D44375B5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578" y="183874"/>
              <a:ext cx="4205641" cy="2258568"/>
            </a:xfrm>
            <a:custGeom>
              <a:avLst/>
              <a:gdLst>
                <a:gd name="T0" fmla="*/ 7607 w 7645"/>
                <a:gd name="T1" fmla="*/ 977 h 4080"/>
                <a:gd name="T2" fmla="*/ 7607 w 7645"/>
                <a:gd name="T3" fmla="*/ 977 h 4080"/>
                <a:gd name="T4" fmla="*/ 6878 w 7645"/>
                <a:gd name="T5" fmla="*/ 269 h 4080"/>
                <a:gd name="T6" fmla="*/ 6878 w 7645"/>
                <a:gd name="T7" fmla="*/ 269 h 4080"/>
                <a:gd name="T8" fmla="*/ 5865 w 7645"/>
                <a:gd name="T9" fmla="*/ 0 h 4080"/>
                <a:gd name="T10" fmla="*/ 5865 w 7645"/>
                <a:gd name="T11" fmla="*/ 0 h 4080"/>
                <a:gd name="T12" fmla="*/ 3825 w 7645"/>
                <a:gd name="T13" fmla="*/ 2039 h 4080"/>
                <a:gd name="T14" fmla="*/ 3825 w 7645"/>
                <a:gd name="T15" fmla="*/ 2039 h 4080"/>
                <a:gd name="T16" fmla="*/ 2040 w 7645"/>
                <a:gd name="T17" fmla="*/ 3825 h 4080"/>
                <a:gd name="T18" fmla="*/ 2040 w 7645"/>
                <a:gd name="T19" fmla="*/ 3825 h 4080"/>
                <a:gd name="T20" fmla="*/ 255 w 7645"/>
                <a:gd name="T21" fmla="*/ 2039 h 4080"/>
                <a:gd name="T22" fmla="*/ 255 w 7645"/>
                <a:gd name="T23" fmla="*/ 2039 h 4080"/>
                <a:gd name="T24" fmla="*/ 2040 w 7645"/>
                <a:gd name="T25" fmla="*/ 255 h 4080"/>
                <a:gd name="T26" fmla="*/ 2040 w 7645"/>
                <a:gd name="T27" fmla="*/ 255 h 4080"/>
                <a:gd name="T28" fmla="*/ 2927 w 7645"/>
                <a:gd name="T29" fmla="*/ 490 h 4080"/>
                <a:gd name="T30" fmla="*/ 2927 w 7645"/>
                <a:gd name="T31" fmla="*/ 490 h 4080"/>
                <a:gd name="T32" fmla="*/ 3564 w 7645"/>
                <a:gd name="T33" fmla="*/ 1109 h 4080"/>
                <a:gd name="T34" fmla="*/ 3564 w 7645"/>
                <a:gd name="T35" fmla="*/ 1109 h 4080"/>
                <a:gd name="T36" fmla="*/ 3739 w 7645"/>
                <a:gd name="T37" fmla="*/ 1152 h 4080"/>
                <a:gd name="T38" fmla="*/ 3739 w 7645"/>
                <a:gd name="T39" fmla="*/ 1152 h 4080"/>
                <a:gd name="T40" fmla="*/ 3782 w 7645"/>
                <a:gd name="T41" fmla="*/ 977 h 4080"/>
                <a:gd name="T42" fmla="*/ 3782 w 7645"/>
                <a:gd name="T43" fmla="*/ 977 h 4080"/>
                <a:gd name="T44" fmla="*/ 3053 w 7645"/>
                <a:gd name="T45" fmla="*/ 269 h 4080"/>
                <a:gd name="T46" fmla="*/ 3053 w 7645"/>
                <a:gd name="T47" fmla="*/ 269 h 4080"/>
                <a:gd name="T48" fmla="*/ 2040 w 7645"/>
                <a:gd name="T49" fmla="*/ 0 h 4080"/>
                <a:gd name="T50" fmla="*/ 2040 w 7645"/>
                <a:gd name="T51" fmla="*/ 0 h 4080"/>
                <a:gd name="T52" fmla="*/ 0 w 7645"/>
                <a:gd name="T53" fmla="*/ 2039 h 4080"/>
                <a:gd name="T54" fmla="*/ 0 w 7645"/>
                <a:gd name="T55" fmla="*/ 2039 h 4080"/>
                <a:gd name="T56" fmla="*/ 2040 w 7645"/>
                <a:gd name="T57" fmla="*/ 4079 h 4080"/>
                <a:gd name="T58" fmla="*/ 2040 w 7645"/>
                <a:gd name="T59" fmla="*/ 4079 h 4080"/>
                <a:gd name="T60" fmla="*/ 4080 w 7645"/>
                <a:gd name="T61" fmla="*/ 2039 h 4080"/>
                <a:gd name="T62" fmla="*/ 4080 w 7645"/>
                <a:gd name="T63" fmla="*/ 2039 h 4080"/>
                <a:gd name="T64" fmla="*/ 5865 w 7645"/>
                <a:gd name="T65" fmla="*/ 255 h 4080"/>
                <a:gd name="T66" fmla="*/ 5865 w 7645"/>
                <a:gd name="T67" fmla="*/ 255 h 4080"/>
                <a:gd name="T68" fmla="*/ 6751 w 7645"/>
                <a:gd name="T69" fmla="*/ 490 h 4080"/>
                <a:gd name="T70" fmla="*/ 6751 w 7645"/>
                <a:gd name="T71" fmla="*/ 490 h 4080"/>
                <a:gd name="T72" fmla="*/ 7389 w 7645"/>
                <a:gd name="T73" fmla="*/ 1109 h 4080"/>
                <a:gd name="T74" fmla="*/ 7389 w 7645"/>
                <a:gd name="T75" fmla="*/ 1109 h 4080"/>
                <a:gd name="T76" fmla="*/ 7565 w 7645"/>
                <a:gd name="T77" fmla="*/ 1152 h 4080"/>
                <a:gd name="T78" fmla="*/ 7565 w 7645"/>
                <a:gd name="T79" fmla="*/ 1152 h 4080"/>
                <a:gd name="T80" fmla="*/ 7607 w 7645"/>
                <a:gd name="T81" fmla="*/ 977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5" h="4080">
                  <a:moveTo>
                    <a:pt x="7607" y="977"/>
                  </a:moveTo>
                  <a:lnTo>
                    <a:pt x="7607" y="977"/>
                  </a:lnTo>
                  <a:cubicBezTo>
                    <a:pt x="7428" y="685"/>
                    <a:pt x="7176" y="440"/>
                    <a:pt x="6878" y="269"/>
                  </a:cubicBezTo>
                  <a:lnTo>
                    <a:pt x="6878" y="269"/>
                  </a:lnTo>
                  <a:cubicBezTo>
                    <a:pt x="6572" y="93"/>
                    <a:pt x="6221" y="0"/>
                    <a:pt x="5865" y="0"/>
                  </a:cubicBezTo>
                  <a:lnTo>
                    <a:pt x="5865" y="0"/>
                  </a:lnTo>
                  <a:cubicBezTo>
                    <a:pt x="4741" y="0"/>
                    <a:pt x="3825" y="915"/>
                    <a:pt x="3825" y="2039"/>
                  </a:cubicBezTo>
                  <a:lnTo>
                    <a:pt x="3825" y="2039"/>
                  </a:lnTo>
                  <a:cubicBezTo>
                    <a:pt x="3825" y="3024"/>
                    <a:pt x="3025" y="3825"/>
                    <a:pt x="2040" y="3825"/>
                  </a:cubicBezTo>
                  <a:lnTo>
                    <a:pt x="2040" y="3825"/>
                  </a:lnTo>
                  <a:cubicBezTo>
                    <a:pt x="1056" y="3825"/>
                    <a:pt x="255" y="3024"/>
                    <a:pt x="255" y="2039"/>
                  </a:cubicBezTo>
                  <a:lnTo>
                    <a:pt x="255" y="2039"/>
                  </a:lnTo>
                  <a:cubicBezTo>
                    <a:pt x="255" y="1055"/>
                    <a:pt x="1056" y="255"/>
                    <a:pt x="2040" y="255"/>
                  </a:cubicBezTo>
                  <a:lnTo>
                    <a:pt x="2040" y="255"/>
                  </a:lnTo>
                  <a:cubicBezTo>
                    <a:pt x="2352" y="255"/>
                    <a:pt x="2658" y="336"/>
                    <a:pt x="2927" y="490"/>
                  </a:cubicBezTo>
                  <a:lnTo>
                    <a:pt x="2927" y="490"/>
                  </a:lnTo>
                  <a:cubicBezTo>
                    <a:pt x="3187" y="639"/>
                    <a:pt x="3407" y="854"/>
                    <a:pt x="3564" y="1109"/>
                  </a:cubicBezTo>
                  <a:lnTo>
                    <a:pt x="3564" y="1109"/>
                  </a:lnTo>
                  <a:cubicBezTo>
                    <a:pt x="3601" y="1169"/>
                    <a:pt x="3679" y="1188"/>
                    <a:pt x="3739" y="1152"/>
                  </a:cubicBezTo>
                  <a:lnTo>
                    <a:pt x="3739" y="1152"/>
                  </a:lnTo>
                  <a:cubicBezTo>
                    <a:pt x="3799" y="1115"/>
                    <a:pt x="3818" y="1037"/>
                    <a:pt x="3782" y="977"/>
                  </a:cubicBezTo>
                  <a:lnTo>
                    <a:pt x="3782" y="977"/>
                  </a:lnTo>
                  <a:cubicBezTo>
                    <a:pt x="3603" y="685"/>
                    <a:pt x="3351" y="440"/>
                    <a:pt x="3053" y="269"/>
                  </a:cubicBezTo>
                  <a:lnTo>
                    <a:pt x="3053" y="269"/>
                  </a:lnTo>
                  <a:cubicBezTo>
                    <a:pt x="2746" y="93"/>
                    <a:pt x="2396" y="0"/>
                    <a:pt x="2040" y="0"/>
                  </a:cubicBezTo>
                  <a:lnTo>
                    <a:pt x="2040" y="0"/>
                  </a:lnTo>
                  <a:cubicBezTo>
                    <a:pt x="915" y="0"/>
                    <a:pt x="0" y="915"/>
                    <a:pt x="0" y="2039"/>
                  </a:cubicBezTo>
                  <a:lnTo>
                    <a:pt x="0" y="2039"/>
                  </a:lnTo>
                  <a:cubicBezTo>
                    <a:pt x="0" y="3164"/>
                    <a:pt x="915" y="4079"/>
                    <a:pt x="2040" y="4079"/>
                  </a:cubicBezTo>
                  <a:lnTo>
                    <a:pt x="2040" y="4079"/>
                  </a:lnTo>
                  <a:cubicBezTo>
                    <a:pt x="3165" y="4079"/>
                    <a:pt x="4080" y="3164"/>
                    <a:pt x="4080" y="2039"/>
                  </a:cubicBezTo>
                  <a:lnTo>
                    <a:pt x="4080" y="2039"/>
                  </a:lnTo>
                  <a:cubicBezTo>
                    <a:pt x="4080" y="1055"/>
                    <a:pt x="4881" y="255"/>
                    <a:pt x="5865" y="255"/>
                  </a:cubicBezTo>
                  <a:lnTo>
                    <a:pt x="5865" y="255"/>
                  </a:lnTo>
                  <a:cubicBezTo>
                    <a:pt x="6177" y="255"/>
                    <a:pt x="6483" y="336"/>
                    <a:pt x="6751" y="490"/>
                  </a:cubicBezTo>
                  <a:lnTo>
                    <a:pt x="6751" y="490"/>
                  </a:lnTo>
                  <a:cubicBezTo>
                    <a:pt x="7012" y="639"/>
                    <a:pt x="7233" y="854"/>
                    <a:pt x="7389" y="1109"/>
                  </a:cubicBezTo>
                  <a:lnTo>
                    <a:pt x="7389" y="1109"/>
                  </a:lnTo>
                  <a:cubicBezTo>
                    <a:pt x="7426" y="1169"/>
                    <a:pt x="7505" y="1188"/>
                    <a:pt x="7565" y="1152"/>
                  </a:cubicBezTo>
                  <a:lnTo>
                    <a:pt x="7565" y="1152"/>
                  </a:lnTo>
                  <a:cubicBezTo>
                    <a:pt x="7625" y="1115"/>
                    <a:pt x="7644" y="1037"/>
                    <a:pt x="7607" y="977"/>
                  </a:cubicBezTo>
                </a:path>
              </a:pathLst>
            </a:custGeom>
            <a:solidFill>
              <a:srgbClr val="258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801" dirty="0"/>
            </a:p>
          </p:txBody>
        </p:sp>
        <p:sp>
          <p:nvSpPr>
            <p:cNvPr id="7" name="Freeform 74">
              <a:extLst>
                <a:ext uri="{FF2B5EF4-FFF2-40B4-BE49-F238E27FC236}">
                  <a16:creationId xmlns:a16="http://schemas.microsoft.com/office/drawing/2014/main" id="{C4AAAE45-881C-441D-A941-FEDD823555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1780" y="183874"/>
              <a:ext cx="4205641" cy="2262413"/>
            </a:xfrm>
            <a:custGeom>
              <a:avLst/>
              <a:gdLst>
                <a:gd name="T0" fmla="*/ 5603 w 7644"/>
                <a:gd name="T1" fmla="*/ 4079 h 4080"/>
                <a:gd name="T2" fmla="*/ 5603 w 7644"/>
                <a:gd name="T3" fmla="*/ 4079 h 4080"/>
                <a:gd name="T4" fmla="*/ 4590 w 7644"/>
                <a:gd name="T5" fmla="*/ 3810 h 4080"/>
                <a:gd name="T6" fmla="*/ 4590 w 7644"/>
                <a:gd name="T7" fmla="*/ 3810 h 4080"/>
                <a:gd name="T8" fmla="*/ 3861 w 7644"/>
                <a:gd name="T9" fmla="*/ 3102 h 4080"/>
                <a:gd name="T10" fmla="*/ 3861 w 7644"/>
                <a:gd name="T11" fmla="*/ 3102 h 4080"/>
                <a:gd name="T12" fmla="*/ 3904 w 7644"/>
                <a:gd name="T13" fmla="*/ 2927 h 4080"/>
                <a:gd name="T14" fmla="*/ 3904 w 7644"/>
                <a:gd name="T15" fmla="*/ 2927 h 4080"/>
                <a:gd name="T16" fmla="*/ 4079 w 7644"/>
                <a:gd name="T17" fmla="*/ 2969 h 4080"/>
                <a:gd name="T18" fmla="*/ 4079 w 7644"/>
                <a:gd name="T19" fmla="*/ 2969 h 4080"/>
                <a:gd name="T20" fmla="*/ 4717 w 7644"/>
                <a:gd name="T21" fmla="*/ 3589 h 4080"/>
                <a:gd name="T22" fmla="*/ 4717 w 7644"/>
                <a:gd name="T23" fmla="*/ 3589 h 4080"/>
                <a:gd name="T24" fmla="*/ 5603 w 7644"/>
                <a:gd name="T25" fmla="*/ 3825 h 4080"/>
                <a:gd name="T26" fmla="*/ 5603 w 7644"/>
                <a:gd name="T27" fmla="*/ 3825 h 4080"/>
                <a:gd name="T28" fmla="*/ 7388 w 7644"/>
                <a:gd name="T29" fmla="*/ 2039 h 4080"/>
                <a:gd name="T30" fmla="*/ 7388 w 7644"/>
                <a:gd name="T31" fmla="*/ 2039 h 4080"/>
                <a:gd name="T32" fmla="*/ 5603 w 7644"/>
                <a:gd name="T33" fmla="*/ 255 h 4080"/>
                <a:gd name="T34" fmla="*/ 5603 w 7644"/>
                <a:gd name="T35" fmla="*/ 255 h 4080"/>
                <a:gd name="T36" fmla="*/ 3818 w 7644"/>
                <a:gd name="T37" fmla="*/ 2039 h 4080"/>
                <a:gd name="T38" fmla="*/ 3818 w 7644"/>
                <a:gd name="T39" fmla="*/ 2039 h 4080"/>
                <a:gd name="T40" fmla="*/ 1778 w 7644"/>
                <a:gd name="T41" fmla="*/ 4079 h 4080"/>
                <a:gd name="T42" fmla="*/ 1778 w 7644"/>
                <a:gd name="T43" fmla="*/ 4079 h 4080"/>
                <a:gd name="T44" fmla="*/ 765 w 7644"/>
                <a:gd name="T45" fmla="*/ 3810 h 4080"/>
                <a:gd name="T46" fmla="*/ 765 w 7644"/>
                <a:gd name="T47" fmla="*/ 3810 h 4080"/>
                <a:gd name="T48" fmla="*/ 37 w 7644"/>
                <a:gd name="T49" fmla="*/ 3102 h 4080"/>
                <a:gd name="T50" fmla="*/ 37 w 7644"/>
                <a:gd name="T51" fmla="*/ 3102 h 4080"/>
                <a:gd name="T52" fmla="*/ 79 w 7644"/>
                <a:gd name="T53" fmla="*/ 2927 h 4080"/>
                <a:gd name="T54" fmla="*/ 79 w 7644"/>
                <a:gd name="T55" fmla="*/ 2927 h 4080"/>
                <a:gd name="T56" fmla="*/ 254 w 7644"/>
                <a:gd name="T57" fmla="*/ 2969 h 4080"/>
                <a:gd name="T58" fmla="*/ 254 w 7644"/>
                <a:gd name="T59" fmla="*/ 2969 h 4080"/>
                <a:gd name="T60" fmla="*/ 892 w 7644"/>
                <a:gd name="T61" fmla="*/ 3589 h 4080"/>
                <a:gd name="T62" fmla="*/ 892 w 7644"/>
                <a:gd name="T63" fmla="*/ 3589 h 4080"/>
                <a:gd name="T64" fmla="*/ 1778 w 7644"/>
                <a:gd name="T65" fmla="*/ 3825 h 4080"/>
                <a:gd name="T66" fmla="*/ 1778 w 7644"/>
                <a:gd name="T67" fmla="*/ 3825 h 4080"/>
                <a:gd name="T68" fmla="*/ 3564 w 7644"/>
                <a:gd name="T69" fmla="*/ 2039 h 4080"/>
                <a:gd name="T70" fmla="*/ 3564 w 7644"/>
                <a:gd name="T71" fmla="*/ 2039 h 4080"/>
                <a:gd name="T72" fmla="*/ 5603 w 7644"/>
                <a:gd name="T73" fmla="*/ 0 h 4080"/>
                <a:gd name="T74" fmla="*/ 5603 w 7644"/>
                <a:gd name="T75" fmla="*/ 0 h 4080"/>
                <a:gd name="T76" fmla="*/ 7643 w 7644"/>
                <a:gd name="T77" fmla="*/ 2039 h 4080"/>
                <a:gd name="T78" fmla="*/ 7643 w 7644"/>
                <a:gd name="T79" fmla="*/ 2039 h 4080"/>
                <a:gd name="T80" fmla="*/ 5603 w 7644"/>
                <a:gd name="T81" fmla="*/ 4079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4" h="4080">
                  <a:moveTo>
                    <a:pt x="5603" y="4079"/>
                  </a:moveTo>
                  <a:lnTo>
                    <a:pt x="5603" y="4079"/>
                  </a:lnTo>
                  <a:cubicBezTo>
                    <a:pt x="5248" y="4079"/>
                    <a:pt x="4897" y="3986"/>
                    <a:pt x="4590" y="3810"/>
                  </a:cubicBezTo>
                  <a:lnTo>
                    <a:pt x="4590" y="3810"/>
                  </a:lnTo>
                  <a:cubicBezTo>
                    <a:pt x="4293" y="3639"/>
                    <a:pt x="4041" y="3395"/>
                    <a:pt x="3861" y="3102"/>
                  </a:cubicBezTo>
                  <a:lnTo>
                    <a:pt x="3861" y="3102"/>
                  </a:lnTo>
                  <a:cubicBezTo>
                    <a:pt x="3825" y="3042"/>
                    <a:pt x="3844" y="2963"/>
                    <a:pt x="3904" y="2927"/>
                  </a:cubicBezTo>
                  <a:lnTo>
                    <a:pt x="3904" y="2927"/>
                  </a:lnTo>
                  <a:cubicBezTo>
                    <a:pt x="3964" y="2890"/>
                    <a:pt x="4042" y="2909"/>
                    <a:pt x="4079" y="2969"/>
                  </a:cubicBezTo>
                  <a:lnTo>
                    <a:pt x="4079" y="2969"/>
                  </a:lnTo>
                  <a:cubicBezTo>
                    <a:pt x="4236" y="3225"/>
                    <a:pt x="4456" y="3440"/>
                    <a:pt x="4717" y="3589"/>
                  </a:cubicBezTo>
                  <a:lnTo>
                    <a:pt x="4717" y="3589"/>
                  </a:lnTo>
                  <a:cubicBezTo>
                    <a:pt x="4985" y="3743"/>
                    <a:pt x="5292" y="3825"/>
                    <a:pt x="5603" y="3825"/>
                  </a:cubicBezTo>
                  <a:lnTo>
                    <a:pt x="5603" y="3825"/>
                  </a:lnTo>
                  <a:cubicBezTo>
                    <a:pt x="6588" y="3825"/>
                    <a:pt x="7388" y="3024"/>
                    <a:pt x="7388" y="2039"/>
                  </a:cubicBezTo>
                  <a:lnTo>
                    <a:pt x="7388" y="2039"/>
                  </a:lnTo>
                  <a:cubicBezTo>
                    <a:pt x="7388" y="1055"/>
                    <a:pt x="6588" y="255"/>
                    <a:pt x="5603" y="255"/>
                  </a:cubicBezTo>
                  <a:lnTo>
                    <a:pt x="5603" y="255"/>
                  </a:lnTo>
                  <a:cubicBezTo>
                    <a:pt x="4619" y="255"/>
                    <a:pt x="3818" y="1055"/>
                    <a:pt x="3818" y="2039"/>
                  </a:cubicBezTo>
                  <a:lnTo>
                    <a:pt x="3818" y="2039"/>
                  </a:lnTo>
                  <a:cubicBezTo>
                    <a:pt x="3818" y="3164"/>
                    <a:pt x="2903" y="4079"/>
                    <a:pt x="1778" y="4079"/>
                  </a:cubicBezTo>
                  <a:lnTo>
                    <a:pt x="1778" y="4079"/>
                  </a:lnTo>
                  <a:cubicBezTo>
                    <a:pt x="1422" y="4079"/>
                    <a:pt x="1072" y="3986"/>
                    <a:pt x="765" y="3810"/>
                  </a:cubicBezTo>
                  <a:lnTo>
                    <a:pt x="765" y="3810"/>
                  </a:lnTo>
                  <a:cubicBezTo>
                    <a:pt x="467" y="3639"/>
                    <a:pt x="215" y="3395"/>
                    <a:pt x="37" y="3102"/>
                  </a:cubicBezTo>
                  <a:lnTo>
                    <a:pt x="37" y="3102"/>
                  </a:lnTo>
                  <a:cubicBezTo>
                    <a:pt x="0" y="3042"/>
                    <a:pt x="19" y="2963"/>
                    <a:pt x="79" y="2927"/>
                  </a:cubicBezTo>
                  <a:lnTo>
                    <a:pt x="79" y="2927"/>
                  </a:lnTo>
                  <a:cubicBezTo>
                    <a:pt x="139" y="2890"/>
                    <a:pt x="217" y="2909"/>
                    <a:pt x="254" y="2969"/>
                  </a:cubicBezTo>
                  <a:lnTo>
                    <a:pt x="254" y="2969"/>
                  </a:lnTo>
                  <a:cubicBezTo>
                    <a:pt x="410" y="3225"/>
                    <a:pt x="631" y="3440"/>
                    <a:pt x="892" y="3589"/>
                  </a:cubicBezTo>
                  <a:lnTo>
                    <a:pt x="892" y="3589"/>
                  </a:lnTo>
                  <a:cubicBezTo>
                    <a:pt x="1160" y="3743"/>
                    <a:pt x="1467" y="3825"/>
                    <a:pt x="1778" y="3825"/>
                  </a:cubicBezTo>
                  <a:lnTo>
                    <a:pt x="1778" y="3825"/>
                  </a:lnTo>
                  <a:cubicBezTo>
                    <a:pt x="2762" y="3825"/>
                    <a:pt x="3564" y="3024"/>
                    <a:pt x="3564" y="2039"/>
                  </a:cubicBezTo>
                  <a:lnTo>
                    <a:pt x="3564" y="2039"/>
                  </a:lnTo>
                  <a:cubicBezTo>
                    <a:pt x="3564" y="915"/>
                    <a:pt x="4478" y="0"/>
                    <a:pt x="5603" y="0"/>
                  </a:cubicBezTo>
                  <a:lnTo>
                    <a:pt x="5603" y="0"/>
                  </a:lnTo>
                  <a:cubicBezTo>
                    <a:pt x="6728" y="0"/>
                    <a:pt x="7643" y="915"/>
                    <a:pt x="7643" y="2039"/>
                  </a:cubicBezTo>
                  <a:lnTo>
                    <a:pt x="7643" y="2039"/>
                  </a:lnTo>
                  <a:cubicBezTo>
                    <a:pt x="7643" y="3164"/>
                    <a:pt x="6728" y="4079"/>
                    <a:pt x="5603" y="4079"/>
                  </a:cubicBezTo>
                </a:path>
              </a:pathLst>
            </a:custGeom>
            <a:solidFill>
              <a:srgbClr val="2585C2"/>
            </a:solidFill>
            <a:ln>
              <a:solidFill>
                <a:srgbClr val="2585C2"/>
              </a:solidFill>
            </a:ln>
            <a:effectLst/>
          </p:spPr>
          <p:txBody>
            <a:bodyPr wrap="none" anchor="ctr"/>
            <a:lstStyle/>
            <a:p>
              <a:endParaRPr lang="en-US" sz="1801"/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47B6D496-E516-4A9B-8DFB-B71D41C8FFAB}"/>
                </a:ext>
              </a:extLst>
            </p:cNvPr>
            <p:cNvSpPr/>
            <p:nvPr/>
          </p:nvSpPr>
          <p:spPr>
            <a:xfrm>
              <a:off x="754741" y="3193143"/>
              <a:ext cx="5547191" cy="4027714"/>
            </a:xfrm>
            <a:prstGeom prst="roundRect">
              <a:avLst/>
            </a:prstGeom>
            <a:solidFill>
              <a:schemeClr val="bg1">
                <a:alpha val="58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81BF104-7173-44C0-B01A-136F6603262A}"/>
                </a:ext>
              </a:extLst>
            </p:cNvPr>
            <p:cNvSpPr txBox="1"/>
            <p:nvPr/>
          </p:nvSpPr>
          <p:spPr>
            <a:xfrm>
              <a:off x="917133" y="2900180"/>
              <a:ext cx="5384799" cy="39718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4000" b="1" dirty="0">
                <a:solidFill>
                  <a:srgbClr val="CC431F"/>
                </a:solidFill>
              </a:endParaRPr>
            </a:p>
            <a:p>
              <a:pPr marR="0" lvl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4000" b="1" dirty="0">
                  <a:solidFill>
                    <a:srgbClr val="CC431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Always assess whether your patients </a:t>
              </a:r>
              <a:br>
                <a:rPr lang="en-US" sz="4000" b="1" dirty="0">
                  <a:solidFill>
                    <a:srgbClr val="CC431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</a:br>
              <a:r>
                <a:rPr lang="en-US" sz="4000" b="1" dirty="0">
                  <a:solidFill>
                    <a:srgbClr val="CC431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are smoking. </a:t>
              </a:r>
              <a:br>
                <a:rPr lang="en-US" sz="4000" b="1" dirty="0">
                  <a:solidFill>
                    <a:srgbClr val="CC431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</a:br>
              <a:r>
                <a:rPr lang="en-US" sz="4000" b="1" dirty="0">
                  <a:solidFill>
                    <a:srgbClr val="CC431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Offer advice, support and follow-up!</a:t>
              </a:r>
              <a:endParaRPr lang="en-US" sz="4000" b="1" dirty="0">
                <a:solidFill>
                  <a:srgbClr val="CC431F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75C86B83-5DBE-4816-9347-5928E1A902D7}"/>
                </a:ext>
              </a:extLst>
            </p:cNvPr>
            <p:cNvGrpSpPr/>
            <p:nvPr/>
          </p:nvGrpSpPr>
          <p:grpSpPr>
            <a:xfrm>
              <a:off x="438977" y="415290"/>
              <a:ext cx="1792224" cy="1792224"/>
              <a:chOff x="438977" y="415290"/>
              <a:chExt cx="1792224" cy="1792224"/>
            </a:xfrm>
          </p:grpSpPr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8B5B7BF9-EEF4-4108-8DC5-6CB19E88FA5F}"/>
                  </a:ext>
                </a:extLst>
              </p:cNvPr>
              <p:cNvSpPr/>
              <p:nvPr/>
            </p:nvSpPr>
            <p:spPr>
              <a:xfrm>
                <a:off x="438977" y="415290"/>
                <a:ext cx="1792224" cy="17922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29C69CA5-4A4B-4359-A2F3-9DF2B8445334}"/>
                  </a:ext>
                </a:extLst>
              </p:cNvPr>
              <p:cNvSpPr/>
              <p:nvPr/>
            </p:nvSpPr>
            <p:spPr>
              <a:xfrm>
                <a:off x="616810" y="828538"/>
                <a:ext cx="1482691" cy="1077218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cs-CZ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Insert</a:t>
                </a: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 logo </a:t>
                </a:r>
                <a:b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</a:b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of your organization</a:t>
                </a:r>
              </a:p>
              <a:p>
                <a:pPr algn="ctr"/>
                <a:r>
                  <a:rPr lang="en-US" sz="160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here</a:t>
                </a:r>
                <a:endParaRPr lang="en-US" sz="1600" b="0" cap="none" spc="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15807443-427C-BA69-0C33-D0A9F57FE2DA}"/>
                </a:ext>
              </a:extLst>
            </p:cNvPr>
            <p:cNvGrpSpPr/>
            <p:nvPr/>
          </p:nvGrpSpPr>
          <p:grpSpPr>
            <a:xfrm>
              <a:off x="2446666" y="400970"/>
              <a:ext cx="1989288" cy="1897430"/>
              <a:chOff x="2446666" y="400970"/>
              <a:chExt cx="1989288" cy="1897430"/>
            </a:xfrm>
          </p:grpSpPr>
          <p:sp>
            <p:nvSpPr>
              <p:cNvPr id="3" name="Ovaal 41">
                <a:extLst>
                  <a:ext uri="{FF2B5EF4-FFF2-40B4-BE49-F238E27FC236}">
                    <a16:creationId xmlns:a16="http://schemas.microsoft.com/office/drawing/2014/main" id="{FC651095-1664-3BD4-53BC-A00AC27B4D4F}"/>
                  </a:ext>
                </a:extLst>
              </p:cNvPr>
              <p:cNvSpPr/>
              <p:nvPr/>
            </p:nvSpPr>
            <p:spPr>
              <a:xfrm>
                <a:off x="2513475" y="400970"/>
                <a:ext cx="1831042" cy="1801368"/>
              </a:xfrm>
              <a:prstGeom prst="ellipse">
                <a:avLst/>
              </a:prstGeom>
              <a:solidFill>
                <a:srgbClr val="CB44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1" b="1" dirty="0">
                  <a:solidFill>
                    <a:schemeClr val="bg1"/>
                  </a:solidFill>
                  <a:latin typeface="Aharoni" panose="02010803020104030203" pitchFamily="2" charset="-79"/>
                  <a:cs typeface="Aharoni" panose="02010803020104030203" pitchFamily="2" charset="-79"/>
                </a:endParaRPr>
              </a:p>
              <a:p>
                <a:pPr algn="ctr"/>
                <a:r>
                  <a:rPr lang="en-US" sz="800" b="1" dirty="0">
                    <a:solidFill>
                      <a:srgbClr val="C93C16"/>
                    </a:solidFill>
                    <a:latin typeface="Aharoni" panose="02010803020104030203" pitchFamily="2" charset="-79"/>
                    <a:cs typeface="Aharoni" panose="02010803020104030203" pitchFamily="2" charset="-79"/>
                  </a:rPr>
                  <a:t>SDFGSG</a:t>
                </a:r>
              </a:p>
            </p:txBody>
          </p:sp>
          <p:pic>
            <p:nvPicPr>
              <p:cNvPr id="4" name="Picture 3" descr="Icon&#10;&#10;Description automatically generated">
                <a:extLst>
                  <a:ext uri="{FF2B5EF4-FFF2-40B4-BE49-F238E27FC236}">
                    <a16:creationId xmlns:a16="http://schemas.microsoft.com/office/drawing/2014/main" id="{7C5BA72C-3C67-47D8-D20C-4A68A213CD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07783" y="439732"/>
                <a:ext cx="642425" cy="640080"/>
              </a:xfrm>
              <a:prstGeom prst="rect">
                <a:avLst/>
              </a:prstGeom>
            </p:spPr>
          </p:pic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271C6AA-37FA-76EE-FF59-CC2442F69ADB}"/>
                  </a:ext>
                </a:extLst>
              </p:cNvPr>
              <p:cNvSpPr txBox="1"/>
              <p:nvPr/>
            </p:nvSpPr>
            <p:spPr>
              <a:xfrm>
                <a:off x="2446666" y="1082683"/>
                <a:ext cx="1989288" cy="12157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2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  <a:t>DO NOT SMOKE</a:t>
                </a:r>
                <a:endParaRPr lang="cs-CZ" sz="12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haroni" panose="02010803020104030203" pitchFamily="2" charset="-79"/>
                </a:endParaRPr>
              </a:p>
              <a:p>
                <a:pPr algn="ctr"/>
                <a:r>
                  <a:rPr lang="en-GB" sz="700" b="1" dirty="0">
                    <a:solidFill>
                      <a:srgbClr val="CB441F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  <a:t>c</a:t>
                </a:r>
                <a:br>
                  <a:rPr lang="en-GB" sz="14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</a:br>
                <a:r>
                  <a:rPr lang="en-GB" sz="12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  <a:t>DO NOT USE  </a:t>
                </a:r>
                <a:br>
                  <a:rPr lang="en-GB" sz="12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</a:br>
                <a:r>
                  <a:rPr lang="en-GB" sz="12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  <a:t>ANY FORM </a:t>
                </a:r>
                <a:br>
                  <a:rPr lang="en-GB" sz="12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</a:br>
                <a:r>
                  <a:rPr lang="en-GB" sz="12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  <a:t>OF TOBACCO</a:t>
                </a:r>
                <a:endParaRPr lang="nl-BE" sz="12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haroni" panose="02010803020104030203" pitchFamily="2" charset="-79"/>
                </a:endParaRPr>
              </a:p>
              <a:p>
                <a:endParaRPr lang="en-US" dirty="0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D54E6959-3F43-8A15-C406-2E1AFB6D0DEF}"/>
                </a:ext>
              </a:extLst>
            </p:cNvPr>
            <p:cNvGrpSpPr/>
            <p:nvPr/>
          </p:nvGrpSpPr>
          <p:grpSpPr>
            <a:xfrm>
              <a:off x="-10968" y="9113699"/>
              <a:ext cx="6868968" cy="906862"/>
              <a:chOff x="-10968" y="9113699"/>
              <a:chExt cx="6868968" cy="906862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009F0517-3E39-1A1D-9469-0663EBBF9EB5}"/>
                  </a:ext>
                </a:extLst>
              </p:cNvPr>
              <p:cNvGrpSpPr/>
              <p:nvPr/>
            </p:nvGrpSpPr>
            <p:grpSpPr>
              <a:xfrm>
                <a:off x="-10968" y="9113699"/>
                <a:ext cx="6868968" cy="906862"/>
                <a:chOff x="0" y="9109018"/>
                <a:chExt cx="6879926" cy="906862"/>
              </a:xfrm>
            </p:grpSpPr>
            <p:sp>
              <p:nvSpPr>
                <p:cNvPr id="11" name="Rectangle 10">
                  <a:extLst>
                    <a:ext uri="{FF2B5EF4-FFF2-40B4-BE49-F238E27FC236}">
                      <a16:creationId xmlns:a16="http://schemas.microsoft.com/office/drawing/2014/main" id="{98C01ABA-4CA3-1EF9-D77A-FAEF9D2C3D9E}"/>
                    </a:ext>
                  </a:extLst>
                </p:cNvPr>
                <p:cNvSpPr/>
                <p:nvPr/>
              </p:nvSpPr>
              <p:spPr>
                <a:xfrm>
                  <a:off x="0" y="9109018"/>
                  <a:ext cx="6879926" cy="796982"/>
                </a:xfrm>
                <a:prstGeom prst="rect">
                  <a:avLst/>
                </a:prstGeom>
                <a:solidFill>
                  <a:schemeClr val="bg1">
                    <a:alpha val="67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47F57775-118D-4B9D-B4A9-D3183A37777D}"/>
                    </a:ext>
                  </a:extLst>
                </p:cNvPr>
                <p:cNvSpPr txBox="1"/>
                <p:nvPr/>
              </p:nvSpPr>
              <p:spPr>
                <a:xfrm>
                  <a:off x="10963" y="9169494"/>
                  <a:ext cx="6857999" cy="8463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nl-BE" sz="1300" b="1" dirty="0">
                      <a:solidFill>
                        <a:srgbClr val="CB441F"/>
                      </a:solidFill>
                      <a:latin typeface="Aharoni" panose="02010803020104030203" pitchFamily="2" charset="-79"/>
                      <a:cs typeface="Aharoni" panose="02010803020104030203" pitchFamily="2" charset="-79"/>
                    </a:rPr>
                    <a:t>#PrEvCan #CANCERCODE</a:t>
                  </a:r>
                </a:p>
                <a:p>
                  <a:pPr algn="ctr"/>
                  <a:r>
                    <a:rPr lang="en-GB" sz="1200" b="1" dirty="0">
                      <a:solidFill>
                        <a:srgbClr val="CB441F"/>
                      </a:solidFill>
                      <a:effectLst/>
                    </a:rPr>
                    <a:t>The </a:t>
                  </a:r>
                  <a:r>
                    <a:rPr lang="en-GB" sz="1200" b="1" dirty="0" err="1">
                      <a:solidFill>
                        <a:srgbClr val="CB441F"/>
                      </a:solidFill>
                      <a:effectLst/>
                    </a:rPr>
                    <a:t>PrEvCan</a:t>
                  </a:r>
                  <a:r>
                    <a:rPr lang="en-GB" sz="1200" b="1" dirty="0">
                      <a:solidFill>
                        <a:srgbClr val="CB441F"/>
                      </a:solidFill>
                      <a:effectLst/>
                    </a:rPr>
                    <a:t> campaign was initiated by EONS and is run in association </a:t>
                  </a:r>
                  <a:br>
                    <a:rPr lang="en-GB" sz="1200" b="1" dirty="0">
                      <a:solidFill>
                        <a:srgbClr val="CB441F"/>
                      </a:solidFill>
                      <a:effectLst/>
                    </a:rPr>
                  </a:br>
                  <a:r>
                    <a:rPr lang="en-GB" sz="1200" b="1" dirty="0">
                      <a:solidFill>
                        <a:srgbClr val="CB441F"/>
                      </a:solidFill>
                      <a:effectLst/>
                    </a:rPr>
                    <a:t>with key campaign partner, ESMO. </a:t>
                  </a:r>
                  <a:r>
                    <a:rPr lang="en-US" sz="1200" b="1" dirty="0">
                      <a:solidFill>
                        <a:srgbClr val="CB441F"/>
                      </a:solidFill>
                      <a:cs typeface="Aharoni" panose="02010803020104030203" pitchFamily="2" charset="-79"/>
                    </a:rPr>
                    <a:t>More info</a:t>
                  </a:r>
                  <a:r>
                    <a:rPr lang="nl-BE" sz="1200" b="1" dirty="0">
                      <a:solidFill>
                        <a:srgbClr val="CB441F"/>
                      </a:solidFill>
                      <a:cs typeface="Aharoni" panose="02010803020104030203" pitchFamily="2" charset="-79"/>
                    </a:rPr>
                    <a:t>: www.cancernurse.eu/</a:t>
                  </a:r>
                  <a:r>
                    <a:rPr lang="cs-CZ" sz="1200" b="1" dirty="0">
                      <a:solidFill>
                        <a:srgbClr val="CB441F"/>
                      </a:solidFill>
                      <a:cs typeface="Aharoni" panose="02010803020104030203" pitchFamily="2" charset="-79"/>
                    </a:rPr>
                    <a:t>prev</a:t>
                  </a:r>
                  <a:r>
                    <a:rPr lang="en-US" sz="1200" b="1" dirty="0">
                      <a:solidFill>
                        <a:srgbClr val="CB441F"/>
                      </a:solidFill>
                      <a:cs typeface="Aharoni" panose="02010803020104030203" pitchFamily="2" charset="-79"/>
                    </a:rPr>
                    <a:t>can</a:t>
                  </a:r>
                  <a:br>
                    <a:rPr lang="nl-BE" sz="1200" b="1" dirty="0">
                      <a:solidFill>
                        <a:srgbClr val="CB441F"/>
                      </a:solidFill>
                      <a:cs typeface="Aharoni" panose="02010803020104030203" pitchFamily="2" charset="-79"/>
                    </a:rPr>
                  </a:br>
                  <a:endParaRPr lang="en-GB" sz="1200" b="1" dirty="0">
                    <a:solidFill>
                      <a:srgbClr val="CB441F"/>
                    </a:solidFill>
                    <a:cs typeface="Aharoni" panose="02010803020104030203" pitchFamily="2" charset="-79"/>
                  </a:endParaRPr>
                </a:p>
              </p:txBody>
            </p:sp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922248C3-DD8C-E9BC-E745-315F67960158}"/>
                    </a:ext>
                  </a:extLst>
                </p:cNvPr>
                <p:cNvGrpSpPr/>
                <p:nvPr/>
              </p:nvGrpSpPr>
              <p:grpSpPr>
                <a:xfrm>
                  <a:off x="224716" y="9297854"/>
                  <a:ext cx="475488" cy="475488"/>
                  <a:chOff x="-302004" y="1916250"/>
                  <a:chExt cx="2823923" cy="2823924"/>
                </a:xfrm>
              </p:grpSpPr>
              <p:sp>
                <p:nvSpPr>
                  <p:cNvPr id="15" name="Ovaal 2">
                    <a:extLst>
                      <a:ext uri="{FF2B5EF4-FFF2-40B4-BE49-F238E27FC236}">
                        <a16:creationId xmlns:a16="http://schemas.microsoft.com/office/drawing/2014/main" id="{72B9573B-6738-A907-5867-CCBE2AFFC0E4}"/>
                      </a:ext>
                    </a:extLst>
                  </p:cNvPr>
                  <p:cNvSpPr/>
                  <p:nvPr/>
                </p:nvSpPr>
                <p:spPr>
                  <a:xfrm>
                    <a:off x="-302004" y="1916250"/>
                    <a:ext cx="2823923" cy="2823924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 sz="1801" dirty="0">
                      <a:solidFill>
                        <a:schemeClr val="tx1"/>
                      </a:solidFill>
                    </a:endParaRPr>
                  </a:p>
                </p:txBody>
              </p:sp>
              <p:pic>
                <p:nvPicPr>
                  <p:cNvPr id="16" name="Picture 15" descr="A picture containing text, clipart&#10;&#10;Description automatically generated">
                    <a:extLst>
                      <a:ext uri="{FF2B5EF4-FFF2-40B4-BE49-F238E27FC236}">
                        <a16:creationId xmlns:a16="http://schemas.microsoft.com/office/drawing/2014/main" id="{70E7C921-3FAE-170F-B679-49147BFFCAF2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219048" y="2002330"/>
                    <a:ext cx="2669717" cy="2651758"/>
                  </a:xfrm>
                  <a:prstGeom prst="ellipse">
                    <a:avLst/>
                  </a:prstGeom>
                </p:spPr>
              </p:pic>
            </p:grpSp>
          </p:grpSp>
          <p:pic>
            <p:nvPicPr>
              <p:cNvPr id="10" name="Graphic 9">
                <a:extLst>
                  <a:ext uri="{FF2B5EF4-FFF2-40B4-BE49-F238E27FC236}">
                    <a16:creationId xmlns:a16="http://schemas.microsoft.com/office/drawing/2014/main" id="{070310D6-AF05-DB29-47DD-6244D0A02A1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rcRect t="1" r="36621" b="-13923"/>
              <a:stretch/>
            </p:blipFill>
            <p:spPr>
              <a:xfrm>
                <a:off x="6045268" y="9374571"/>
                <a:ext cx="702865" cy="331414"/>
              </a:xfrm>
              <a:prstGeom prst="rect">
                <a:avLst/>
              </a:prstGeom>
            </p:spPr>
          </p:pic>
        </p:grp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E3A78153-88F8-EB8E-61E5-D6F9538B36D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39284" t="19305" r="14595" b="11463"/>
            <a:stretch/>
          </p:blipFill>
          <p:spPr>
            <a:xfrm>
              <a:off x="4618094" y="397002"/>
              <a:ext cx="1827452" cy="1828800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509133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417C963A-E8AE-23E2-24A5-0C1582EA66BE}"/>
              </a:ext>
            </a:extLst>
          </p:cNvPr>
          <p:cNvGrpSpPr/>
          <p:nvPr/>
        </p:nvGrpSpPr>
        <p:grpSpPr>
          <a:xfrm>
            <a:off x="-10968" y="-7088"/>
            <a:ext cx="6868968" cy="10020561"/>
            <a:chOff x="-10968" y="0"/>
            <a:chExt cx="6868968" cy="10020561"/>
          </a:xfrm>
        </p:grpSpPr>
        <p:pic>
          <p:nvPicPr>
            <p:cNvPr id="4" name="Picture 3" descr="A doctor showing a patient something on the paper&#10;&#10;Description automatically generated with medium confidence">
              <a:extLst>
                <a:ext uri="{FF2B5EF4-FFF2-40B4-BE49-F238E27FC236}">
                  <a16:creationId xmlns:a16="http://schemas.microsoft.com/office/drawing/2014/main" id="{B44B8427-22ED-4B0F-8C7F-21C00AE2B4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704"/>
            <a:stretch/>
          </p:blipFill>
          <p:spPr>
            <a:xfrm>
              <a:off x="0" y="0"/>
              <a:ext cx="6858000" cy="9905999"/>
            </a:xfrm>
            <a:prstGeom prst="rect">
              <a:avLst/>
            </a:prstGeom>
          </p:spPr>
        </p:pic>
        <p:sp>
          <p:nvSpPr>
            <p:cNvPr id="6" name="Freeform 72">
              <a:extLst>
                <a:ext uri="{FF2B5EF4-FFF2-40B4-BE49-F238E27FC236}">
                  <a16:creationId xmlns:a16="http://schemas.microsoft.com/office/drawing/2014/main" id="{CB0D2207-ED2E-49C4-9FF2-D2D44375B5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578" y="183874"/>
              <a:ext cx="4205641" cy="2258568"/>
            </a:xfrm>
            <a:custGeom>
              <a:avLst/>
              <a:gdLst>
                <a:gd name="T0" fmla="*/ 7607 w 7645"/>
                <a:gd name="T1" fmla="*/ 977 h 4080"/>
                <a:gd name="T2" fmla="*/ 7607 w 7645"/>
                <a:gd name="T3" fmla="*/ 977 h 4080"/>
                <a:gd name="T4" fmla="*/ 6878 w 7645"/>
                <a:gd name="T5" fmla="*/ 269 h 4080"/>
                <a:gd name="T6" fmla="*/ 6878 w 7645"/>
                <a:gd name="T7" fmla="*/ 269 h 4080"/>
                <a:gd name="T8" fmla="*/ 5865 w 7645"/>
                <a:gd name="T9" fmla="*/ 0 h 4080"/>
                <a:gd name="T10" fmla="*/ 5865 w 7645"/>
                <a:gd name="T11" fmla="*/ 0 h 4080"/>
                <a:gd name="T12" fmla="*/ 3825 w 7645"/>
                <a:gd name="T13" fmla="*/ 2039 h 4080"/>
                <a:gd name="T14" fmla="*/ 3825 w 7645"/>
                <a:gd name="T15" fmla="*/ 2039 h 4080"/>
                <a:gd name="T16" fmla="*/ 2040 w 7645"/>
                <a:gd name="T17" fmla="*/ 3825 h 4080"/>
                <a:gd name="T18" fmla="*/ 2040 w 7645"/>
                <a:gd name="T19" fmla="*/ 3825 h 4080"/>
                <a:gd name="T20" fmla="*/ 255 w 7645"/>
                <a:gd name="T21" fmla="*/ 2039 h 4080"/>
                <a:gd name="T22" fmla="*/ 255 w 7645"/>
                <a:gd name="T23" fmla="*/ 2039 h 4080"/>
                <a:gd name="T24" fmla="*/ 2040 w 7645"/>
                <a:gd name="T25" fmla="*/ 255 h 4080"/>
                <a:gd name="T26" fmla="*/ 2040 w 7645"/>
                <a:gd name="T27" fmla="*/ 255 h 4080"/>
                <a:gd name="T28" fmla="*/ 2927 w 7645"/>
                <a:gd name="T29" fmla="*/ 490 h 4080"/>
                <a:gd name="T30" fmla="*/ 2927 w 7645"/>
                <a:gd name="T31" fmla="*/ 490 h 4080"/>
                <a:gd name="T32" fmla="*/ 3564 w 7645"/>
                <a:gd name="T33" fmla="*/ 1109 h 4080"/>
                <a:gd name="T34" fmla="*/ 3564 w 7645"/>
                <a:gd name="T35" fmla="*/ 1109 h 4080"/>
                <a:gd name="T36" fmla="*/ 3739 w 7645"/>
                <a:gd name="T37" fmla="*/ 1152 h 4080"/>
                <a:gd name="T38" fmla="*/ 3739 w 7645"/>
                <a:gd name="T39" fmla="*/ 1152 h 4080"/>
                <a:gd name="T40" fmla="*/ 3782 w 7645"/>
                <a:gd name="T41" fmla="*/ 977 h 4080"/>
                <a:gd name="T42" fmla="*/ 3782 w 7645"/>
                <a:gd name="T43" fmla="*/ 977 h 4080"/>
                <a:gd name="T44" fmla="*/ 3053 w 7645"/>
                <a:gd name="T45" fmla="*/ 269 h 4080"/>
                <a:gd name="T46" fmla="*/ 3053 w 7645"/>
                <a:gd name="T47" fmla="*/ 269 h 4080"/>
                <a:gd name="T48" fmla="*/ 2040 w 7645"/>
                <a:gd name="T49" fmla="*/ 0 h 4080"/>
                <a:gd name="T50" fmla="*/ 2040 w 7645"/>
                <a:gd name="T51" fmla="*/ 0 h 4080"/>
                <a:gd name="T52" fmla="*/ 0 w 7645"/>
                <a:gd name="T53" fmla="*/ 2039 h 4080"/>
                <a:gd name="T54" fmla="*/ 0 w 7645"/>
                <a:gd name="T55" fmla="*/ 2039 h 4080"/>
                <a:gd name="T56" fmla="*/ 2040 w 7645"/>
                <a:gd name="T57" fmla="*/ 4079 h 4080"/>
                <a:gd name="T58" fmla="*/ 2040 w 7645"/>
                <a:gd name="T59" fmla="*/ 4079 h 4080"/>
                <a:gd name="T60" fmla="*/ 4080 w 7645"/>
                <a:gd name="T61" fmla="*/ 2039 h 4080"/>
                <a:gd name="T62" fmla="*/ 4080 w 7645"/>
                <a:gd name="T63" fmla="*/ 2039 h 4080"/>
                <a:gd name="T64" fmla="*/ 5865 w 7645"/>
                <a:gd name="T65" fmla="*/ 255 h 4080"/>
                <a:gd name="T66" fmla="*/ 5865 w 7645"/>
                <a:gd name="T67" fmla="*/ 255 h 4080"/>
                <a:gd name="T68" fmla="*/ 6751 w 7645"/>
                <a:gd name="T69" fmla="*/ 490 h 4080"/>
                <a:gd name="T70" fmla="*/ 6751 w 7645"/>
                <a:gd name="T71" fmla="*/ 490 h 4080"/>
                <a:gd name="T72" fmla="*/ 7389 w 7645"/>
                <a:gd name="T73" fmla="*/ 1109 h 4080"/>
                <a:gd name="T74" fmla="*/ 7389 w 7645"/>
                <a:gd name="T75" fmla="*/ 1109 h 4080"/>
                <a:gd name="T76" fmla="*/ 7565 w 7645"/>
                <a:gd name="T77" fmla="*/ 1152 h 4080"/>
                <a:gd name="T78" fmla="*/ 7565 w 7645"/>
                <a:gd name="T79" fmla="*/ 1152 h 4080"/>
                <a:gd name="T80" fmla="*/ 7607 w 7645"/>
                <a:gd name="T81" fmla="*/ 977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5" h="4080">
                  <a:moveTo>
                    <a:pt x="7607" y="977"/>
                  </a:moveTo>
                  <a:lnTo>
                    <a:pt x="7607" y="977"/>
                  </a:lnTo>
                  <a:cubicBezTo>
                    <a:pt x="7428" y="685"/>
                    <a:pt x="7176" y="440"/>
                    <a:pt x="6878" y="269"/>
                  </a:cubicBezTo>
                  <a:lnTo>
                    <a:pt x="6878" y="269"/>
                  </a:lnTo>
                  <a:cubicBezTo>
                    <a:pt x="6572" y="93"/>
                    <a:pt x="6221" y="0"/>
                    <a:pt x="5865" y="0"/>
                  </a:cubicBezTo>
                  <a:lnTo>
                    <a:pt x="5865" y="0"/>
                  </a:lnTo>
                  <a:cubicBezTo>
                    <a:pt x="4741" y="0"/>
                    <a:pt x="3825" y="915"/>
                    <a:pt x="3825" y="2039"/>
                  </a:cubicBezTo>
                  <a:lnTo>
                    <a:pt x="3825" y="2039"/>
                  </a:lnTo>
                  <a:cubicBezTo>
                    <a:pt x="3825" y="3024"/>
                    <a:pt x="3025" y="3825"/>
                    <a:pt x="2040" y="3825"/>
                  </a:cubicBezTo>
                  <a:lnTo>
                    <a:pt x="2040" y="3825"/>
                  </a:lnTo>
                  <a:cubicBezTo>
                    <a:pt x="1056" y="3825"/>
                    <a:pt x="255" y="3024"/>
                    <a:pt x="255" y="2039"/>
                  </a:cubicBezTo>
                  <a:lnTo>
                    <a:pt x="255" y="2039"/>
                  </a:lnTo>
                  <a:cubicBezTo>
                    <a:pt x="255" y="1055"/>
                    <a:pt x="1056" y="255"/>
                    <a:pt x="2040" y="255"/>
                  </a:cubicBezTo>
                  <a:lnTo>
                    <a:pt x="2040" y="255"/>
                  </a:lnTo>
                  <a:cubicBezTo>
                    <a:pt x="2352" y="255"/>
                    <a:pt x="2658" y="336"/>
                    <a:pt x="2927" y="490"/>
                  </a:cubicBezTo>
                  <a:lnTo>
                    <a:pt x="2927" y="490"/>
                  </a:lnTo>
                  <a:cubicBezTo>
                    <a:pt x="3187" y="639"/>
                    <a:pt x="3407" y="854"/>
                    <a:pt x="3564" y="1109"/>
                  </a:cubicBezTo>
                  <a:lnTo>
                    <a:pt x="3564" y="1109"/>
                  </a:lnTo>
                  <a:cubicBezTo>
                    <a:pt x="3601" y="1169"/>
                    <a:pt x="3679" y="1188"/>
                    <a:pt x="3739" y="1152"/>
                  </a:cubicBezTo>
                  <a:lnTo>
                    <a:pt x="3739" y="1152"/>
                  </a:lnTo>
                  <a:cubicBezTo>
                    <a:pt x="3799" y="1115"/>
                    <a:pt x="3818" y="1037"/>
                    <a:pt x="3782" y="977"/>
                  </a:cubicBezTo>
                  <a:lnTo>
                    <a:pt x="3782" y="977"/>
                  </a:lnTo>
                  <a:cubicBezTo>
                    <a:pt x="3603" y="685"/>
                    <a:pt x="3351" y="440"/>
                    <a:pt x="3053" y="269"/>
                  </a:cubicBezTo>
                  <a:lnTo>
                    <a:pt x="3053" y="269"/>
                  </a:lnTo>
                  <a:cubicBezTo>
                    <a:pt x="2746" y="93"/>
                    <a:pt x="2396" y="0"/>
                    <a:pt x="2040" y="0"/>
                  </a:cubicBezTo>
                  <a:lnTo>
                    <a:pt x="2040" y="0"/>
                  </a:lnTo>
                  <a:cubicBezTo>
                    <a:pt x="915" y="0"/>
                    <a:pt x="0" y="915"/>
                    <a:pt x="0" y="2039"/>
                  </a:cubicBezTo>
                  <a:lnTo>
                    <a:pt x="0" y="2039"/>
                  </a:lnTo>
                  <a:cubicBezTo>
                    <a:pt x="0" y="3164"/>
                    <a:pt x="915" y="4079"/>
                    <a:pt x="2040" y="4079"/>
                  </a:cubicBezTo>
                  <a:lnTo>
                    <a:pt x="2040" y="4079"/>
                  </a:lnTo>
                  <a:cubicBezTo>
                    <a:pt x="3165" y="4079"/>
                    <a:pt x="4080" y="3164"/>
                    <a:pt x="4080" y="2039"/>
                  </a:cubicBezTo>
                  <a:lnTo>
                    <a:pt x="4080" y="2039"/>
                  </a:lnTo>
                  <a:cubicBezTo>
                    <a:pt x="4080" y="1055"/>
                    <a:pt x="4881" y="255"/>
                    <a:pt x="5865" y="255"/>
                  </a:cubicBezTo>
                  <a:lnTo>
                    <a:pt x="5865" y="255"/>
                  </a:lnTo>
                  <a:cubicBezTo>
                    <a:pt x="6177" y="255"/>
                    <a:pt x="6483" y="336"/>
                    <a:pt x="6751" y="490"/>
                  </a:cubicBezTo>
                  <a:lnTo>
                    <a:pt x="6751" y="490"/>
                  </a:lnTo>
                  <a:cubicBezTo>
                    <a:pt x="7012" y="639"/>
                    <a:pt x="7233" y="854"/>
                    <a:pt x="7389" y="1109"/>
                  </a:cubicBezTo>
                  <a:lnTo>
                    <a:pt x="7389" y="1109"/>
                  </a:lnTo>
                  <a:cubicBezTo>
                    <a:pt x="7426" y="1169"/>
                    <a:pt x="7505" y="1188"/>
                    <a:pt x="7565" y="1152"/>
                  </a:cubicBezTo>
                  <a:lnTo>
                    <a:pt x="7565" y="1152"/>
                  </a:lnTo>
                  <a:cubicBezTo>
                    <a:pt x="7625" y="1115"/>
                    <a:pt x="7644" y="1037"/>
                    <a:pt x="7607" y="977"/>
                  </a:cubicBezTo>
                </a:path>
              </a:pathLst>
            </a:custGeom>
            <a:solidFill>
              <a:srgbClr val="258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801" dirty="0"/>
            </a:p>
          </p:txBody>
        </p:sp>
        <p:sp>
          <p:nvSpPr>
            <p:cNvPr id="7" name="Freeform 74">
              <a:extLst>
                <a:ext uri="{FF2B5EF4-FFF2-40B4-BE49-F238E27FC236}">
                  <a16:creationId xmlns:a16="http://schemas.microsoft.com/office/drawing/2014/main" id="{C4AAAE45-881C-441D-A941-FEDD823555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1780" y="183874"/>
              <a:ext cx="4205641" cy="2262413"/>
            </a:xfrm>
            <a:custGeom>
              <a:avLst/>
              <a:gdLst>
                <a:gd name="T0" fmla="*/ 5603 w 7644"/>
                <a:gd name="T1" fmla="*/ 4079 h 4080"/>
                <a:gd name="T2" fmla="*/ 5603 w 7644"/>
                <a:gd name="T3" fmla="*/ 4079 h 4080"/>
                <a:gd name="T4" fmla="*/ 4590 w 7644"/>
                <a:gd name="T5" fmla="*/ 3810 h 4080"/>
                <a:gd name="T6" fmla="*/ 4590 w 7644"/>
                <a:gd name="T7" fmla="*/ 3810 h 4080"/>
                <a:gd name="T8" fmla="*/ 3861 w 7644"/>
                <a:gd name="T9" fmla="*/ 3102 h 4080"/>
                <a:gd name="T10" fmla="*/ 3861 w 7644"/>
                <a:gd name="T11" fmla="*/ 3102 h 4080"/>
                <a:gd name="T12" fmla="*/ 3904 w 7644"/>
                <a:gd name="T13" fmla="*/ 2927 h 4080"/>
                <a:gd name="T14" fmla="*/ 3904 w 7644"/>
                <a:gd name="T15" fmla="*/ 2927 h 4080"/>
                <a:gd name="T16" fmla="*/ 4079 w 7644"/>
                <a:gd name="T17" fmla="*/ 2969 h 4080"/>
                <a:gd name="T18" fmla="*/ 4079 w 7644"/>
                <a:gd name="T19" fmla="*/ 2969 h 4080"/>
                <a:gd name="T20" fmla="*/ 4717 w 7644"/>
                <a:gd name="T21" fmla="*/ 3589 h 4080"/>
                <a:gd name="T22" fmla="*/ 4717 w 7644"/>
                <a:gd name="T23" fmla="*/ 3589 h 4080"/>
                <a:gd name="T24" fmla="*/ 5603 w 7644"/>
                <a:gd name="T25" fmla="*/ 3825 h 4080"/>
                <a:gd name="T26" fmla="*/ 5603 w 7644"/>
                <a:gd name="T27" fmla="*/ 3825 h 4080"/>
                <a:gd name="T28" fmla="*/ 7388 w 7644"/>
                <a:gd name="T29" fmla="*/ 2039 h 4080"/>
                <a:gd name="T30" fmla="*/ 7388 w 7644"/>
                <a:gd name="T31" fmla="*/ 2039 h 4080"/>
                <a:gd name="T32" fmla="*/ 5603 w 7644"/>
                <a:gd name="T33" fmla="*/ 255 h 4080"/>
                <a:gd name="T34" fmla="*/ 5603 w 7644"/>
                <a:gd name="T35" fmla="*/ 255 h 4080"/>
                <a:gd name="T36" fmla="*/ 3818 w 7644"/>
                <a:gd name="T37" fmla="*/ 2039 h 4080"/>
                <a:gd name="T38" fmla="*/ 3818 w 7644"/>
                <a:gd name="T39" fmla="*/ 2039 h 4080"/>
                <a:gd name="T40" fmla="*/ 1778 w 7644"/>
                <a:gd name="T41" fmla="*/ 4079 h 4080"/>
                <a:gd name="T42" fmla="*/ 1778 w 7644"/>
                <a:gd name="T43" fmla="*/ 4079 h 4080"/>
                <a:gd name="T44" fmla="*/ 765 w 7644"/>
                <a:gd name="T45" fmla="*/ 3810 h 4080"/>
                <a:gd name="T46" fmla="*/ 765 w 7644"/>
                <a:gd name="T47" fmla="*/ 3810 h 4080"/>
                <a:gd name="T48" fmla="*/ 37 w 7644"/>
                <a:gd name="T49" fmla="*/ 3102 h 4080"/>
                <a:gd name="T50" fmla="*/ 37 w 7644"/>
                <a:gd name="T51" fmla="*/ 3102 h 4080"/>
                <a:gd name="T52" fmla="*/ 79 w 7644"/>
                <a:gd name="T53" fmla="*/ 2927 h 4080"/>
                <a:gd name="T54" fmla="*/ 79 w 7644"/>
                <a:gd name="T55" fmla="*/ 2927 h 4080"/>
                <a:gd name="T56" fmla="*/ 254 w 7644"/>
                <a:gd name="T57" fmla="*/ 2969 h 4080"/>
                <a:gd name="T58" fmla="*/ 254 w 7644"/>
                <a:gd name="T59" fmla="*/ 2969 h 4080"/>
                <a:gd name="T60" fmla="*/ 892 w 7644"/>
                <a:gd name="T61" fmla="*/ 3589 h 4080"/>
                <a:gd name="T62" fmla="*/ 892 w 7644"/>
                <a:gd name="T63" fmla="*/ 3589 h 4080"/>
                <a:gd name="T64" fmla="*/ 1778 w 7644"/>
                <a:gd name="T65" fmla="*/ 3825 h 4080"/>
                <a:gd name="T66" fmla="*/ 1778 w 7644"/>
                <a:gd name="T67" fmla="*/ 3825 h 4080"/>
                <a:gd name="T68" fmla="*/ 3564 w 7644"/>
                <a:gd name="T69" fmla="*/ 2039 h 4080"/>
                <a:gd name="T70" fmla="*/ 3564 w 7644"/>
                <a:gd name="T71" fmla="*/ 2039 h 4080"/>
                <a:gd name="T72" fmla="*/ 5603 w 7644"/>
                <a:gd name="T73" fmla="*/ 0 h 4080"/>
                <a:gd name="T74" fmla="*/ 5603 w 7644"/>
                <a:gd name="T75" fmla="*/ 0 h 4080"/>
                <a:gd name="T76" fmla="*/ 7643 w 7644"/>
                <a:gd name="T77" fmla="*/ 2039 h 4080"/>
                <a:gd name="T78" fmla="*/ 7643 w 7644"/>
                <a:gd name="T79" fmla="*/ 2039 h 4080"/>
                <a:gd name="T80" fmla="*/ 5603 w 7644"/>
                <a:gd name="T81" fmla="*/ 4079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4" h="4080">
                  <a:moveTo>
                    <a:pt x="5603" y="4079"/>
                  </a:moveTo>
                  <a:lnTo>
                    <a:pt x="5603" y="4079"/>
                  </a:lnTo>
                  <a:cubicBezTo>
                    <a:pt x="5248" y="4079"/>
                    <a:pt x="4897" y="3986"/>
                    <a:pt x="4590" y="3810"/>
                  </a:cubicBezTo>
                  <a:lnTo>
                    <a:pt x="4590" y="3810"/>
                  </a:lnTo>
                  <a:cubicBezTo>
                    <a:pt x="4293" y="3639"/>
                    <a:pt x="4041" y="3395"/>
                    <a:pt x="3861" y="3102"/>
                  </a:cubicBezTo>
                  <a:lnTo>
                    <a:pt x="3861" y="3102"/>
                  </a:lnTo>
                  <a:cubicBezTo>
                    <a:pt x="3825" y="3042"/>
                    <a:pt x="3844" y="2963"/>
                    <a:pt x="3904" y="2927"/>
                  </a:cubicBezTo>
                  <a:lnTo>
                    <a:pt x="3904" y="2927"/>
                  </a:lnTo>
                  <a:cubicBezTo>
                    <a:pt x="3964" y="2890"/>
                    <a:pt x="4042" y="2909"/>
                    <a:pt x="4079" y="2969"/>
                  </a:cubicBezTo>
                  <a:lnTo>
                    <a:pt x="4079" y="2969"/>
                  </a:lnTo>
                  <a:cubicBezTo>
                    <a:pt x="4236" y="3225"/>
                    <a:pt x="4456" y="3440"/>
                    <a:pt x="4717" y="3589"/>
                  </a:cubicBezTo>
                  <a:lnTo>
                    <a:pt x="4717" y="3589"/>
                  </a:lnTo>
                  <a:cubicBezTo>
                    <a:pt x="4985" y="3743"/>
                    <a:pt x="5292" y="3825"/>
                    <a:pt x="5603" y="3825"/>
                  </a:cubicBezTo>
                  <a:lnTo>
                    <a:pt x="5603" y="3825"/>
                  </a:lnTo>
                  <a:cubicBezTo>
                    <a:pt x="6588" y="3825"/>
                    <a:pt x="7388" y="3024"/>
                    <a:pt x="7388" y="2039"/>
                  </a:cubicBezTo>
                  <a:lnTo>
                    <a:pt x="7388" y="2039"/>
                  </a:lnTo>
                  <a:cubicBezTo>
                    <a:pt x="7388" y="1055"/>
                    <a:pt x="6588" y="255"/>
                    <a:pt x="5603" y="255"/>
                  </a:cubicBezTo>
                  <a:lnTo>
                    <a:pt x="5603" y="255"/>
                  </a:lnTo>
                  <a:cubicBezTo>
                    <a:pt x="4619" y="255"/>
                    <a:pt x="3818" y="1055"/>
                    <a:pt x="3818" y="2039"/>
                  </a:cubicBezTo>
                  <a:lnTo>
                    <a:pt x="3818" y="2039"/>
                  </a:lnTo>
                  <a:cubicBezTo>
                    <a:pt x="3818" y="3164"/>
                    <a:pt x="2903" y="4079"/>
                    <a:pt x="1778" y="4079"/>
                  </a:cubicBezTo>
                  <a:lnTo>
                    <a:pt x="1778" y="4079"/>
                  </a:lnTo>
                  <a:cubicBezTo>
                    <a:pt x="1422" y="4079"/>
                    <a:pt x="1072" y="3986"/>
                    <a:pt x="765" y="3810"/>
                  </a:cubicBezTo>
                  <a:lnTo>
                    <a:pt x="765" y="3810"/>
                  </a:lnTo>
                  <a:cubicBezTo>
                    <a:pt x="467" y="3639"/>
                    <a:pt x="215" y="3395"/>
                    <a:pt x="37" y="3102"/>
                  </a:cubicBezTo>
                  <a:lnTo>
                    <a:pt x="37" y="3102"/>
                  </a:lnTo>
                  <a:cubicBezTo>
                    <a:pt x="0" y="3042"/>
                    <a:pt x="19" y="2963"/>
                    <a:pt x="79" y="2927"/>
                  </a:cubicBezTo>
                  <a:lnTo>
                    <a:pt x="79" y="2927"/>
                  </a:lnTo>
                  <a:cubicBezTo>
                    <a:pt x="139" y="2890"/>
                    <a:pt x="217" y="2909"/>
                    <a:pt x="254" y="2969"/>
                  </a:cubicBezTo>
                  <a:lnTo>
                    <a:pt x="254" y="2969"/>
                  </a:lnTo>
                  <a:cubicBezTo>
                    <a:pt x="410" y="3225"/>
                    <a:pt x="631" y="3440"/>
                    <a:pt x="892" y="3589"/>
                  </a:cubicBezTo>
                  <a:lnTo>
                    <a:pt x="892" y="3589"/>
                  </a:lnTo>
                  <a:cubicBezTo>
                    <a:pt x="1160" y="3743"/>
                    <a:pt x="1467" y="3825"/>
                    <a:pt x="1778" y="3825"/>
                  </a:cubicBezTo>
                  <a:lnTo>
                    <a:pt x="1778" y="3825"/>
                  </a:lnTo>
                  <a:cubicBezTo>
                    <a:pt x="2762" y="3825"/>
                    <a:pt x="3564" y="3024"/>
                    <a:pt x="3564" y="2039"/>
                  </a:cubicBezTo>
                  <a:lnTo>
                    <a:pt x="3564" y="2039"/>
                  </a:lnTo>
                  <a:cubicBezTo>
                    <a:pt x="3564" y="915"/>
                    <a:pt x="4478" y="0"/>
                    <a:pt x="5603" y="0"/>
                  </a:cubicBezTo>
                  <a:lnTo>
                    <a:pt x="5603" y="0"/>
                  </a:lnTo>
                  <a:cubicBezTo>
                    <a:pt x="6728" y="0"/>
                    <a:pt x="7643" y="915"/>
                    <a:pt x="7643" y="2039"/>
                  </a:cubicBezTo>
                  <a:lnTo>
                    <a:pt x="7643" y="2039"/>
                  </a:lnTo>
                  <a:cubicBezTo>
                    <a:pt x="7643" y="3164"/>
                    <a:pt x="6728" y="4079"/>
                    <a:pt x="5603" y="4079"/>
                  </a:cubicBezTo>
                </a:path>
              </a:pathLst>
            </a:custGeom>
            <a:solidFill>
              <a:srgbClr val="2585C2"/>
            </a:solidFill>
            <a:ln>
              <a:solidFill>
                <a:srgbClr val="2585C2"/>
              </a:solidFill>
            </a:ln>
            <a:effectLst/>
          </p:spPr>
          <p:txBody>
            <a:bodyPr wrap="none" anchor="ctr"/>
            <a:lstStyle/>
            <a:p>
              <a:endParaRPr lang="en-US" sz="1801"/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47B6D496-E516-4A9B-8DFB-B71D41C8FFAB}"/>
                </a:ext>
              </a:extLst>
            </p:cNvPr>
            <p:cNvSpPr/>
            <p:nvPr/>
          </p:nvSpPr>
          <p:spPr>
            <a:xfrm>
              <a:off x="754741" y="3193143"/>
              <a:ext cx="5547191" cy="4027714"/>
            </a:xfrm>
            <a:prstGeom prst="roundRect">
              <a:avLst/>
            </a:prstGeom>
            <a:solidFill>
              <a:schemeClr val="bg1">
                <a:alpha val="58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81BF104-7173-44C0-B01A-136F6603262A}"/>
                </a:ext>
              </a:extLst>
            </p:cNvPr>
            <p:cNvSpPr txBox="1"/>
            <p:nvPr/>
          </p:nvSpPr>
          <p:spPr>
            <a:xfrm>
              <a:off x="835936" y="3545006"/>
              <a:ext cx="5384799" cy="2654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4000" b="1" dirty="0">
                <a:solidFill>
                  <a:srgbClr val="CC431F"/>
                </a:solidFill>
                <a:latin typeface="Cal"/>
              </a:endParaRPr>
            </a:p>
            <a:p>
              <a:pPr marR="0" lvl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4000" b="1" dirty="0">
                  <a:solidFill>
                    <a:srgbClr val="CC431F"/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Refer to evidence based smoking cessation services</a:t>
              </a:r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23E0FFEC-62F8-4EFC-B2A3-E85571308975}"/>
                </a:ext>
              </a:extLst>
            </p:cNvPr>
            <p:cNvGrpSpPr/>
            <p:nvPr/>
          </p:nvGrpSpPr>
          <p:grpSpPr>
            <a:xfrm>
              <a:off x="438977" y="415290"/>
              <a:ext cx="1792224" cy="1792224"/>
              <a:chOff x="438977" y="415290"/>
              <a:chExt cx="1792224" cy="1792224"/>
            </a:xfrm>
          </p:grpSpPr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2CA787E9-BC5C-4054-8849-43440C16921F}"/>
                  </a:ext>
                </a:extLst>
              </p:cNvPr>
              <p:cNvSpPr/>
              <p:nvPr/>
            </p:nvSpPr>
            <p:spPr>
              <a:xfrm>
                <a:off x="438977" y="415290"/>
                <a:ext cx="1792224" cy="17922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EF27FF27-4C09-434E-8B09-A8F12382A217}"/>
                  </a:ext>
                </a:extLst>
              </p:cNvPr>
              <p:cNvSpPr/>
              <p:nvPr/>
            </p:nvSpPr>
            <p:spPr>
              <a:xfrm>
                <a:off x="616810" y="828538"/>
                <a:ext cx="1482691" cy="1077218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cs-CZ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Insert</a:t>
                </a: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 logo </a:t>
                </a:r>
                <a:b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</a:b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of your organization</a:t>
                </a:r>
              </a:p>
              <a:p>
                <a:pPr algn="ctr"/>
                <a:r>
                  <a:rPr lang="en-US" sz="160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here</a:t>
                </a:r>
                <a:endParaRPr lang="en-US" sz="1600" b="0" cap="none" spc="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04C3F79C-4316-8DD5-9A69-883A00DC8705}"/>
                </a:ext>
              </a:extLst>
            </p:cNvPr>
            <p:cNvGrpSpPr/>
            <p:nvPr/>
          </p:nvGrpSpPr>
          <p:grpSpPr>
            <a:xfrm>
              <a:off x="2446666" y="400970"/>
              <a:ext cx="1989288" cy="1897430"/>
              <a:chOff x="2446666" y="400970"/>
              <a:chExt cx="1989288" cy="1897430"/>
            </a:xfrm>
          </p:grpSpPr>
          <p:sp>
            <p:nvSpPr>
              <p:cNvPr id="3" name="Ovaal 41">
                <a:extLst>
                  <a:ext uri="{FF2B5EF4-FFF2-40B4-BE49-F238E27FC236}">
                    <a16:creationId xmlns:a16="http://schemas.microsoft.com/office/drawing/2014/main" id="{BFA51135-E346-589D-7572-6C12CD08686A}"/>
                  </a:ext>
                </a:extLst>
              </p:cNvPr>
              <p:cNvSpPr/>
              <p:nvPr/>
            </p:nvSpPr>
            <p:spPr>
              <a:xfrm>
                <a:off x="2513475" y="400970"/>
                <a:ext cx="1831042" cy="1801368"/>
              </a:xfrm>
              <a:prstGeom prst="ellipse">
                <a:avLst/>
              </a:prstGeom>
              <a:solidFill>
                <a:srgbClr val="CB44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1" b="1" dirty="0">
                  <a:solidFill>
                    <a:schemeClr val="bg1"/>
                  </a:solidFill>
                  <a:latin typeface="Aharoni" panose="02010803020104030203" pitchFamily="2" charset="-79"/>
                  <a:cs typeface="Aharoni" panose="02010803020104030203" pitchFamily="2" charset="-79"/>
                </a:endParaRPr>
              </a:p>
              <a:p>
                <a:pPr algn="ctr"/>
                <a:r>
                  <a:rPr lang="en-US" sz="800" b="1" dirty="0">
                    <a:solidFill>
                      <a:srgbClr val="C93C16"/>
                    </a:solidFill>
                    <a:latin typeface="Aharoni" panose="02010803020104030203" pitchFamily="2" charset="-79"/>
                    <a:cs typeface="Aharoni" panose="02010803020104030203" pitchFamily="2" charset="-79"/>
                  </a:rPr>
                  <a:t>SDFGSG</a:t>
                </a:r>
              </a:p>
            </p:txBody>
          </p:sp>
          <p:pic>
            <p:nvPicPr>
              <p:cNvPr id="5" name="Picture 4" descr="Icon&#10;&#10;Description automatically generated">
                <a:extLst>
                  <a:ext uri="{FF2B5EF4-FFF2-40B4-BE49-F238E27FC236}">
                    <a16:creationId xmlns:a16="http://schemas.microsoft.com/office/drawing/2014/main" id="{4062260D-6ED9-6B00-7080-9925DE56DB4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07783" y="439732"/>
                <a:ext cx="642425" cy="640080"/>
              </a:xfrm>
              <a:prstGeom prst="rect">
                <a:avLst/>
              </a:prstGeom>
            </p:spPr>
          </p:pic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BA33968-4001-4242-B4A4-21EEAB3E78C6}"/>
                  </a:ext>
                </a:extLst>
              </p:cNvPr>
              <p:cNvSpPr txBox="1"/>
              <p:nvPr/>
            </p:nvSpPr>
            <p:spPr>
              <a:xfrm>
                <a:off x="2446666" y="1082683"/>
                <a:ext cx="1989288" cy="12157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2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  <a:t>DO NOT SMOKE</a:t>
                </a:r>
                <a:endParaRPr lang="cs-CZ" sz="12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haroni" panose="02010803020104030203" pitchFamily="2" charset="-79"/>
                </a:endParaRPr>
              </a:p>
              <a:p>
                <a:pPr algn="ctr"/>
                <a:r>
                  <a:rPr lang="en-GB" sz="700" b="1" dirty="0">
                    <a:solidFill>
                      <a:srgbClr val="CB441F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  <a:t>c</a:t>
                </a:r>
                <a:br>
                  <a:rPr lang="en-GB" sz="14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</a:br>
                <a:r>
                  <a:rPr lang="en-GB" sz="12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  <a:t>DO NOT USE  </a:t>
                </a:r>
                <a:br>
                  <a:rPr lang="en-GB" sz="12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</a:br>
                <a:r>
                  <a:rPr lang="en-GB" sz="12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  <a:t>ANY FORM </a:t>
                </a:r>
                <a:br>
                  <a:rPr lang="en-GB" sz="12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</a:br>
                <a:r>
                  <a:rPr lang="en-GB" sz="12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  <a:t>OF TOBACCO</a:t>
                </a:r>
                <a:endParaRPr lang="nl-BE" sz="12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haroni" panose="02010803020104030203" pitchFamily="2" charset="-79"/>
                </a:endParaRPr>
              </a:p>
              <a:p>
                <a:endParaRPr lang="en-US" dirty="0"/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034E3332-322B-38EA-4E2A-F74CF030650A}"/>
                </a:ext>
              </a:extLst>
            </p:cNvPr>
            <p:cNvGrpSpPr/>
            <p:nvPr/>
          </p:nvGrpSpPr>
          <p:grpSpPr>
            <a:xfrm>
              <a:off x="-10968" y="9113699"/>
              <a:ext cx="6868968" cy="906862"/>
              <a:chOff x="-10968" y="9113699"/>
              <a:chExt cx="6868968" cy="906862"/>
            </a:xfrm>
          </p:grpSpPr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CC2AB478-6777-F9EB-43BA-4E2EFB677D81}"/>
                  </a:ext>
                </a:extLst>
              </p:cNvPr>
              <p:cNvGrpSpPr/>
              <p:nvPr/>
            </p:nvGrpSpPr>
            <p:grpSpPr>
              <a:xfrm>
                <a:off x="-10968" y="9113699"/>
                <a:ext cx="6868968" cy="906862"/>
                <a:chOff x="0" y="9109018"/>
                <a:chExt cx="6879926" cy="906862"/>
              </a:xfrm>
            </p:grpSpPr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15F3EE6B-B31A-9CAB-2765-B7E12E033369}"/>
                    </a:ext>
                  </a:extLst>
                </p:cNvPr>
                <p:cNvSpPr/>
                <p:nvPr/>
              </p:nvSpPr>
              <p:spPr>
                <a:xfrm>
                  <a:off x="0" y="9109018"/>
                  <a:ext cx="6879926" cy="796982"/>
                </a:xfrm>
                <a:prstGeom prst="rect">
                  <a:avLst/>
                </a:prstGeom>
                <a:solidFill>
                  <a:schemeClr val="bg1">
                    <a:alpha val="67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E601B920-0BD9-496A-A6F1-555577B5D452}"/>
                    </a:ext>
                  </a:extLst>
                </p:cNvPr>
                <p:cNvSpPr txBox="1"/>
                <p:nvPr/>
              </p:nvSpPr>
              <p:spPr>
                <a:xfrm>
                  <a:off x="10963" y="9169494"/>
                  <a:ext cx="6857999" cy="8463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nl-BE" sz="1300" b="1" dirty="0">
                      <a:solidFill>
                        <a:srgbClr val="CB441F"/>
                      </a:solidFill>
                      <a:latin typeface="Aharoni" panose="02010803020104030203" pitchFamily="2" charset="-79"/>
                      <a:cs typeface="Aharoni" panose="02010803020104030203" pitchFamily="2" charset="-79"/>
                    </a:rPr>
                    <a:t>#PrEvCan #CANCERCODE</a:t>
                  </a:r>
                </a:p>
                <a:p>
                  <a:pPr algn="ctr"/>
                  <a:r>
                    <a:rPr lang="en-GB" sz="1200" b="1" dirty="0">
                      <a:solidFill>
                        <a:srgbClr val="CB441F"/>
                      </a:solidFill>
                      <a:effectLst/>
                    </a:rPr>
                    <a:t>The </a:t>
                  </a:r>
                  <a:r>
                    <a:rPr lang="en-GB" sz="1200" b="1" dirty="0" err="1">
                      <a:solidFill>
                        <a:srgbClr val="CB441F"/>
                      </a:solidFill>
                      <a:effectLst/>
                    </a:rPr>
                    <a:t>PrEvCan</a:t>
                  </a:r>
                  <a:r>
                    <a:rPr lang="en-GB" sz="1200" b="1" dirty="0">
                      <a:solidFill>
                        <a:srgbClr val="CB441F"/>
                      </a:solidFill>
                      <a:effectLst/>
                    </a:rPr>
                    <a:t> campaign was initiated by EONS and is run in association </a:t>
                  </a:r>
                  <a:br>
                    <a:rPr lang="en-GB" sz="1200" b="1" dirty="0">
                      <a:solidFill>
                        <a:srgbClr val="CB441F"/>
                      </a:solidFill>
                      <a:effectLst/>
                    </a:rPr>
                  </a:br>
                  <a:r>
                    <a:rPr lang="en-GB" sz="1200" b="1" dirty="0">
                      <a:solidFill>
                        <a:srgbClr val="CB441F"/>
                      </a:solidFill>
                      <a:effectLst/>
                    </a:rPr>
                    <a:t>with key campaign partner, ESMO. </a:t>
                  </a:r>
                  <a:r>
                    <a:rPr lang="en-US" sz="1200" b="1" dirty="0">
                      <a:solidFill>
                        <a:srgbClr val="CB441F"/>
                      </a:solidFill>
                      <a:cs typeface="Aharoni" panose="02010803020104030203" pitchFamily="2" charset="-79"/>
                    </a:rPr>
                    <a:t>More info</a:t>
                  </a:r>
                  <a:r>
                    <a:rPr lang="nl-BE" sz="1200" b="1" dirty="0">
                      <a:solidFill>
                        <a:srgbClr val="CB441F"/>
                      </a:solidFill>
                      <a:cs typeface="Aharoni" panose="02010803020104030203" pitchFamily="2" charset="-79"/>
                    </a:rPr>
                    <a:t>: www.cancernurse.eu/</a:t>
                  </a:r>
                  <a:r>
                    <a:rPr lang="cs-CZ" sz="1200" b="1" dirty="0">
                      <a:solidFill>
                        <a:srgbClr val="CB441F"/>
                      </a:solidFill>
                      <a:cs typeface="Aharoni" panose="02010803020104030203" pitchFamily="2" charset="-79"/>
                    </a:rPr>
                    <a:t>prev</a:t>
                  </a:r>
                  <a:r>
                    <a:rPr lang="en-US" sz="1200" b="1" dirty="0">
                      <a:solidFill>
                        <a:srgbClr val="CB441F"/>
                      </a:solidFill>
                      <a:cs typeface="Aharoni" panose="02010803020104030203" pitchFamily="2" charset="-79"/>
                    </a:rPr>
                    <a:t>can</a:t>
                  </a:r>
                  <a:br>
                    <a:rPr lang="nl-BE" sz="1200" b="1" dirty="0">
                      <a:solidFill>
                        <a:srgbClr val="CB441F"/>
                      </a:solidFill>
                      <a:cs typeface="Aharoni" panose="02010803020104030203" pitchFamily="2" charset="-79"/>
                    </a:rPr>
                  </a:br>
                  <a:endParaRPr lang="en-GB" sz="1200" b="1" dirty="0">
                    <a:solidFill>
                      <a:srgbClr val="CB441F"/>
                    </a:solidFill>
                    <a:cs typeface="Aharoni" panose="02010803020104030203" pitchFamily="2" charset="-79"/>
                  </a:endParaRPr>
                </a:p>
              </p:txBody>
            </p:sp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1F4CAEEC-F99C-E25F-2AE0-3698C053B999}"/>
                    </a:ext>
                  </a:extLst>
                </p:cNvPr>
                <p:cNvGrpSpPr/>
                <p:nvPr/>
              </p:nvGrpSpPr>
              <p:grpSpPr>
                <a:xfrm>
                  <a:off x="224716" y="9297854"/>
                  <a:ext cx="475488" cy="475488"/>
                  <a:chOff x="-302004" y="1916250"/>
                  <a:chExt cx="2823923" cy="2823924"/>
                </a:xfrm>
              </p:grpSpPr>
              <p:sp>
                <p:nvSpPr>
                  <p:cNvPr id="15" name="Ovaal 2">
                    <a:extLst>
                      <a:ext uri="{FF2B5EF4-FFF2-40B4-BE49-F238E27FC236}">
                        <a16:creationId xmlns:a16="http://schemas.microsoft.com/office/drawing/2014/main" id="{51F761FA-1AED-5A8E-873C-663C7C3103C4}"/>
                      </a:ext>
                    </a:extLst>
                  </p:cNvPr>
                  <p:cNvSpPr/>
                  <p:nvPr/>
                </p:nvSpPr>
                <p:spPr>
                  <a:xfrm>
                    <a:off x="-302004" y="1916250"/>
                    <a:ext cx="2823923" cy="2823924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 sz="1801" dirty="0">
                      <a:solidFill>
                        <a:schemeClr val="tx1"/>
                      </a:solidFill>
                    </a:endParaRPr>
                  </a:p>
                </p:txBody>
              </p:sp>
              <p:pic>
                <p:nvPicPr>
                  <p:cNvPr id="16" name="Picture 15" descr="A picture containing text, clipart&#10;&#10;Description automatically generated">
                    <a:extLst>
                      <a:ext uri="{FF2B5EF4-FFF2-40B4-BE49-F238E27FC236}">
                        <a16:creationId xmlns:a16="http://schemas.microsoft.com/office/drawing/2014/main" id="{A16021AC-DACD-07E0-8111-183AEB955ED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219048" y="2002330"/>
                    <a:ext cx="2669717" cy="2651758"/>
                  </a:xfrm>
                  <a:prstGeom prst="ellipse">
                    <a:avLst/>
                  </a:prstGeom>
                </p:spPr>
              </p:pic>
            </p:grpSp>
          </p:grpSp>
          <p:pic>
            <p:nvPicPr>
              <p:cNvPr id="11" name="Graphic 10">
                <a:extLst>
                  <a:ext uri="{FF2B5EF4-FFF2-40B4-BE49-F238E27FC236}">
                    <a16:creationId xmlns:a16="http://schemas.microsoft.com/office/drawing/2014/main" id="{8EB03CB4-EB29-03B8-880B-BE847F450A4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rcRect t="1" r="36621" b="-13923"/>
              <a:stretch/>
            </p:blipFill>
            <p:spPr>
              <a:xfrm>
                <a:off x="6045268" y="9374571"/>
                <a:ext cx="702865" cy="331414"/>
              </a:xfrm>
              <a:prstGeom prst="rect">
                <a:avLst/>
              </a:prstGeom>
            </p:spPr>
          </p:pic>
        </p:grp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0BFE643C-6A6B-0F53-22F1-E0CDB846F4F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39284" t="19305" r="14595" b="11463"/>
            <a:stretch/>
          </p:blipFill>
          <p:spPr>
            <a:xfrm>
              <a:off x="4618094" y="397002"/>
              <a:ext cx="1827452" cy="1828800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552580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69CA2134-EF6D-89C3-84CE-99D42C3A1C80}"/>
              </a:ext>
            </a:extLst>
          </p:cNvPr>
          <p:cNvGrpSpPr/>
          <p:nvPr/>
        </p:nvGrpSpPr>
        <p:grpSpPr>
          <a:xfrm>
            <a:off x="-10968" y="-1"/>
            <a:ext cx="6868968" cy="10020562"/>
            <a:chOff x="-10968" y="-1"/>
            <a:chExt cx="6868968" cy="10020562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E5B6EF37-345B-4575-A815-BF5166808D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alphaModFix amt="50000"/>
            </a:blip>
            <a:srcRect l="27080" t="957" r="27235"/>
            <a:stretch/>
          </p:blipFill>
          <p:spPr>
            <a:xfrm>
              <a:off x="0" y="-1"/>
              <a:ext cx="6857998" cy="9911951"/>
            </a:xfrm>
            <a:prstGeom prst="rect">
              <a:avLst/>
            </a:prstGeom>
          </p:spPr>
        </p:pic>
        <p:sp>
          <p:nvSpPr>
            <p:cNvPr id="6" name="Freeform 72">
              <a:extLst>
                <a:ext uri="{FF2B5EF4-FFF2-40B4-BE49-F238E27FC236}">
                  <a16:creationId xmlns:a16="http://schemas.microsoft.com/office/drawing/2014/main" id="{CB0D2207-ED2E-49C4-9FF2-D2D44375B5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578" y="183874"/>
              <a:ext cx="4205641" cy="2258568"/>
            </a:xfrm>
            <a:custGeom>
              <a:avLst/>
              <a:gdLst>
                <a:gd name="T0" fmla="*/ 7607 w 7645"/>
                <a:gd name="T1" fmla="*/ 977 h 4080"/>
                <a:gd name="T2" fmla="*/ 7607 w 7645"/>
                <a:gd name="T3" fmla="*/ 977 h 4080"/>
                <a:gd name="T4" fmla="*/ 6878 w 7645"/>
                <a:gd name="T5" fmla="*/ 269 h 4080"/>
                <a:gd name="T6" fmla="*/ 6878 w 7645"/>
                <a:gd name="T7" fmla="*/ 269 h 4080"/>
                <a:gd name="T8" fmla="*/ 5865 w 7645"/>
                <a:gd name="T9" fmla="*/ 0 h 4080"/>
                <a:gd name="T10" fmla="*/ 5865 w 7645"/>
                <a:gd name="T11" fmla="*/ 0 h 4080"/>
                <a:gd name="T12" fmla="*/ 3825 w 7645"/>
                <a:gd name="T13" fmla="*/ 2039 h 4080"/>
                <a:gd name="T14" fmla="*/ 3825 w 7645"/>
                <a:gd name="T15" fmla="*/ 2039 h 4080"/>
                <a:gd name="T16" fmla="*/ 2040 w 7645"/>
                <a:gd name="T17" fmla="*/ 3825 h 4080"/>
                <a:gd name="T18" fmla="*/ 2040 w 7645"/>
                <a:gd name="T19" fmla="*/ 3825 h 4080"/>
                <a:gd name="T20" fmla="*/ 255 w 7645"/>
                <a:gd name="T21" fmla="*/ 2039 h 4080"/>
                <a:gd name="T22" fmla="*/ 255 w 7645"/>
                <a:gd name="T23" fmla="*/ 2039 h 4080"/>
                <a:gd name="T24" fmla="*/ 2040 w 7645"/>
                <a:gd name="T25" fmla="*/ 255 h 4080"/>
                <a:gd name="T26" fmla="*/ 2040 w 7645"/>
                <a:gd name="T27" fmla="*/ 255 h 4080"/>
                <a:gd name="T28" fmla="*/ 2927 w 7645"/>
                <a:gd name="T29" fmla="*/ 490 h 4080"/>
                <a:gd name="T30" fmla="*/ 2927 w 7645"/>
                <a:gd name="T31" fmla="*/ 490 h 4080"/>
                <a:gd name="T32" fmla="*/ 3564 w 7645"/>
                <a:gd name="T33" fmla="*/ 1109 h 4080"/>
                <a:gd name="T34" fmla="*/ 3564 w 7645"/>
                <a:gd name="T35" fmla="*/ 1109 h 4080"/>
                <a:gd name="T36" fmla="*/ 3739 w 7645"/>
                <a:gd name="T37" fmla="*/ 1152 h 4080"/>
                <a:gd name="T38" fmla="*/ 3739 w 7645"/>
                <a:gd name="T39" fmla="*/ 1152 h 4080"/>
                <a:gd name="T40" fmla="*/ 3782 w 7645"/>
                <a:gd name="T41" fmla="*/ 977 h 4080"/>
                <a:gd name="T42" fmla="*/ 3782 w 7645"/>
                <a:gd name="T43" fmla="*/ 977 h 4080"/>
                <a:gd name="T44" fmla="*/ 3053 w 7645"/>
                <a:gd name="T45" fmla="*/ 269 h 4080"/>
                <a:gd name="T46" fmla="*/ 3053 w 7645"/>
                <a:gd name="T47" fmla="*/ 269 h 4080"/>
                <a:gd name="T48" fmla="*/ 2040 w 7645"/>
                <a:gd name="T49" fmla="*/ 0 h 4080"/>
                <a:gd name="T50" fmla="*/ 2040 w 7645"/>
                <a:gd name="T51" fmla="*/ 0 h 4080"/>
                <a:gd name="T52" fmla="*/ 0 w 7645"/>
                <a:gd name="T53" fmla="*/ 2039 h 4080"/>
                <a:gd name="T54" fmla="*/ 0 w 7645"/>
                <a:gd name="T55" fmla="*/ 2039 h 4080"/>
                <a:gd name="T56" fmla="*/ 2040 w 7645"/>
                <a:gd name="T57" fmla="*/ 4079 h 4080"/>
                <a:gd name="T58" fmla="*/ 2040 w 7645"/>
                <a:gd name="T59" fmla="*/ 4079 h 4080"/>
                <a:gd name="T60" fmla="*/ 4080 w 7645"/>
                <a:gd name="T61" fmla="*/ 2039 h 4080"/>
                <a:gd name="T62" fmla="*/ 4080 w 7645"/>
                <a:gd name="T63" fmla="*/ 2039 h 4080"/>
                <a:gd name="T64" fmla="*/ 5865 w 7645"/>
                <a:gd name="T65" fmla="*/ 255 h 4080"/>
                <a:gd name="T66" fmla="*/ 5865 w 7645"/>
                <a:gd name="T67" fmla="*/ 255 h 4080"/>
                <a:gd name="T68" fmla="*/ 6751 w 7645"/>
                <a:gd name="T69" fmla="*/ 490 h 4080"/>
                <a:gd name="T70" fmla="*/ 6751 w 7645"/>
                <a:gd name="T71" fmla="*/ 490 h 4080"/>
                <a:gd name="T72" fmla="*/ 7389 w 7645"/>
                <a:gd name="T73" fmla="*/ 1109 h 4080"/>
                <a:gd name="T74" fmla="*/ 7389 w 7645"/>
                <a:gd name="T75" fmla="*/ 1109 h 4080"/>
                <a:gd name="T76" fmla="*/ 7565 w 7645"/>
                <a:gd name="T77" fmla="*/ 1152 h 4080"/>
                <a:gd name="T78" fmla="*/ 7565 w 7645"/>
                <a:gd name="T79" fmla="*/ 1152 h 4080"/>
                <a:gd name="T80" fmla="*/ 7607 w 7645"/>
                <a:gd name="T81" fmla="*/ 977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5" h="4080">
                  <a:moveTo>
                    <a:pt x="7607" y="977"/>
                  </a:moveTo>
                  <a:lnTo>
                    <a:pt x="7607" y="977"/>
                  </a:lnTo>
                  <a:cubicBezTo>
                    <a:pt x="7428" y="685"/>
                    <a:pt x="7176" y="440"/>
                    <a:pt x="6878" y="269"/>
                  </a:cubicBezTo>
                  <a:lnTo>
                    <a:pt x="6878" y="269"/>
                  </a:lnTo>
                  <a:cubicBezTo>
                    <a:pt x="6572" y="93"/>
                    <a:pt x="6221" y="0"/>
                    <a:pt x="5865" y="0"/>
                  </a:cubicBezTo>
                  <a:lnTo>
                    <a:pt x="5865" y="0"/>
                  </a:lnTo>
                  <a:cubicBezTo>
                    <a:pt x="4741" y="0"/>
                    <a:pt x="3825" y="915"/>
                    <a:pt x="3825" y="2039"/>
                  </a:cubicBezTo>
                  <a:lnTo>
                    <a:pt x="3825" y="2039"/>
                  </a:lnTo>
                  <a:cubicBezTo>
                    <a:pt x="3825" y="3024"/>
                    <a:pt x="3025" y="3825"/>
                    <a:pt x="2040" y="3825"/>
                  </a:cubicBezTo>
                  <a:lnTo>
                    <a:pt x="2040" y="3825"/>
                  </a:lnTo>
                  <a:cubicBezTo>
                    <a:pt x="1056" y="3825"/>
                    <a:pt x="255" y="3024"/>
                    <a:pt x="255" y="2039"/>
                  </a:cubicBezTo>
                  <a:lnTo>
                    <a:pt x="255" y="2039"/>
                  </a:lnTo>
                  <a:cubicBezTo>
                    <a:pt x="255" y="1055"/>
                    <a:pt x="1056" y="255"/>
                    <a:pt x="2040" y="255"/>
                  </a:cubicBezTo>
                  <a:lnTo>
                    <a:pt x="2040" y="255"/>
                  </a:lnTo>
                  <a:cubicBezTo>
                    <a:pt x="2352" y="255"/>
                    <a:pt x="2658" y="336"/>
                    <a:pt x="2927" y="490"/>
                  </a:cubicBezTo>
                  <a:lnTo>
                    <a:pt x="2927" y="490"/>
                  </a:lnTo>
                  <a:cubicBezTo>
                    <a:pt x="3187" y="639"/>
                    <a:pt x="3407" y="854"/>
                    <a:pt x="3564" y="1109"/>
                  </a:cubicBezTo>
                  <a:lnTo>
                    <a:pt x="3564" y="1109"/>
                  </a:lnTo>
                  <a:cubicBezTo>
                    <a:pt x="3601" y="1169"/>
                    <a:pt x="3679" y="1188"/>
                    <a:pt x="3739" y="1152"/>
                  </a:cubicBezTo>
                  <a:lnTo>
                    <a:pt x="3739" y="1152"/>
                  </a:lnTo>
                  <a:cubicBezTo>
                    <a:pt x="3799" y="1115"/>
                    <a:pt x="3818" y="1037"/>
                    <a:pt x="3782" y="977"/>
                  </a:cubicBezTo>
                  <a:lnTo>
                    <a:pt x="3782" y="977"/>
                  </a:lnTo>
                  <a:cubicBezTo>
                    <a:pt x="3603" y="685"/>
                    <a:pt x="3351" y="440"/>
                    <a:pt x="3053" y="269"/>
                  </a:cubicBezTo>
                  <a:lnTo>
                    <a:pt x="3053" y="269"/>
                  </a:lnTo>
                  <a:cubicBezTo>
                    <a:pt x="2746" y="93"/>
                    <a:pt x="2396" y="0"/>
                    <a:pt x="2040" y="0"/>
                  </a:cubicBezTo>
                  <a:lnTo>
                    <a:pt x="2040" y="0"/>
                  </a:lnTo>
                  <a:cubicBezTo>
                    <a:pt x="915" y="0"/>
                    <a:pt x="0" y="915"/>
                    <a:pt x="0" y="2039"/>
                  </a:cubicBezTo>
                  <a:lnTo>
                    <a:pt x="0" y="2039"/>
                  </a:lnTo>
                  <a:cubicBezTo>
                    <a:pt x="0" y="3164"/>
                    <a:pt x="915" y="4079"/>
                    <a:pt x="2040" y="4079"/>
                  </a:cubicBezTo>
                  <a:lnTo>
                    <a:pt x="2040" y="4079"/>
                  </a:lnTo>
                  <a:cubicBezTo>
                    <a:pt x="3165" y="4079"/>
                    <a:pt x="4080" y="3164"/>
                    <a:pt x="4080" y="2039"/>
                  </a:cubicBezTo>
                  <a:lnTo>
                    <a:pt x="4080" y="2039"/>
                  </a:lnTo>
                  <a:cubicBezTo>
                    <a:pt x="4080" y="1055"/>
                    <a:pt x="4881" y="255"/>
                    <a:pt x="5865" y="255"/>
                  </a:cubicBezTo>
                  <a:lnTo>
                    <a:pt x="5865" y="255"/>
                  </a:lnTo>
                  <a:cubicBezTo>
                    <a:pt x="6177" y="255"/>
                    <a:pt x="6483" y="336"/>
                    <a:pt x="6751" y="490"/>
                  </a:cubicBezTo>
                  <a:lnTo>
                    <a:pt x="6751" y="490"/>
                  </a:lnTo>
                  <a:cubicBezTo>
                    <a:pt x="7012" y="639"/>
                    <a:pt x="7233" y="854"/>
                    <a:pt x="7389" y="1109"/>
                  </a:cubicBezTo>
                  <a:lnTo>
                    <a:pt x="7389" y="1109"/>
                  </a:lnTo>
                  <a:cubicBezTo>
                    <a:pt x="7426" y="1169"/>
                    <a:pt x="7505" y="1188"/>
                    <a:pt x="7565" y="1152"/>
                  </a:cubicBezTo>
                  <a:lnTo>
                    <a:pt x="7565" y="1152"/>
                  </a:lnTo>
                  <a:cubicBezTo>
                    <a:pt x="7625" y="1115"/>
                    <a:pt x="7644" y="1037"/>
                    <a:pt x="7607" y="977"/>
                  </a:cubicBezTo>
                </a:path>
              </a:pathLst>
            </a:custGeom>
            <a:solidFill>
              <a:srgbClr val="258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801" dirty="0"/>
            </a:p>
          </p:txBody>
        </p:sp>
        <p:sp>
          <p:nvSpPr>
            <p:cNvPr id="7" name="Freeform 74">
              <a:extLst>
                <a:ext uri="{FF2B5EF4-FFF2-40B4-BE49-F238E27FC236}">
                  <a16:creationId xmlns:a16="http://schemas.microsoft.com/office/drawing/2014/main" id="{C4AAAE45-881C-441D-A941-FEDD823555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1780" y="183874"/>
              <a:ext cx="4205641" cy="2262413"/>
            </a:xfrm>
            <a:custGeom>
              <a:avLst/>
              <a:gdLst>
                <a:gd name="T0" fmla="*/ 5603 w 7644"/>
                <a:gd name="T1" fmla="*/ 4079 h 4080"/>
                <a:gd name="T2" fmla="*/ 5603 w 7644"/>
                <a:gd name="T3" fmla="*/ 4079 h 4080"/>
                <a:gd name="T4" fmla="*/ 4590 w 7644"/>
                <a:gd name="T5" fmla="*/ 3810 h 4080"/>
                <a:gd name="T6" fmla="*/ 4590 w 7644"/>
                <a:gd name="T7" fmla="*/ 3810 h 4080"/>
                <a:gd name="T8" fmla="*/ 3861 w 7644"/>
                <a:gd name="T9" fmla="*/ 3102 h 4080"/>
                <a:gd name="T10" fmla="*/ 3861 w 7644"/>
                <a:gd name="T11" fmla="*/ 3102 h 4080"/>
                <a:gd name="T12" fmla="*/ 3904 w 7644"/>
                <a:gd name="T13" fmla="*/ 2927 h 4080"/>
                <a:gd name="T14" fmla="*/ 3904 w 7644"/>
                <a:gd name="T15" fmla="*/ 2927 h 4080"/>
                <a:gd name="T16" fmla="*/ 4079 w 7644"/>
                <a:gd name="T17" fmla="*/ 2969 h 4080"/>
                <a:gd name="T18" fmla="*/ 4079 w 7644"/>
                <a:gd name="T19" fmla="*/ 2969 h 4080"/>
                <a:gd name="T20" fmla="*/ 4717 w 7644"/>
                <a:gd name="T21" fmla="*/ 3589 h 4080"/>
                <a:gd name="T22" fmla="*/ 4717 w 7644"/>
                <a:gd name="T23" fmla="*/ 3589 h 4080"/>
                <a:gd name="T24" fmla="*/ 5603 w 7644"/>
                <a:gd name="T25" fmla="*/ 3825 h 4080"/>
                <a:gd name="T26" fmla="*/ 5603 w 7644"/>
                <a:gd name="T27" fmla="*/ 3825 h 4080"/>
                <a:gd name="T28" fmla="*/ 7388 w 7644"/>
                <a:gd name="T29" fmla="*/ 2039 h 4080"/>
                <a:gd name="T30" fmla="*/ 7388 w 7644"/>
                <a:gd name="T31" fmla="*/ 2039 h 4080"/>
                <a:gd name="T32" fmla="*/ 5603 w 7644"/>
                <a:gd name="T33" fmla="*/ 255 h 4080"/>
                <a:gd name="T34" fmla="*/ 5603 w 7644"/>
                <a:gd name="T35" fmla="*/ 255 h 4080"/>
                <a:gd name="T36" fmla="*/ 3818 w 7644"/>
                <a:gd name="T37" fmla="*/ 2039 h 4080"/>
                <a:gd name="T38" fmla="*/ 3818 w 7644"/>
                <a:gd name="T39" fmla="*/ 2039 h 4080"/>
                <a:gd name="T40" fmla="*/ 1778 w 7644"/>
                <a:gd name="T41" fmla="*/ 4079 h 4080"/>
                <a:gd name="T42" fmla="*/ 1778 w 7644"/>
                <a:gd name="T43" fmla="*/ 4079 h 4080"/>
                <a:gd name="T44" fmla="*/ 765 w 7644"/>
                <a:gd name="T45" fmla="*/ 3810 h 4080"/>
                <a:gd name="T46" fmla="*/ 765 w 7644"/>
                <a:gd name="T47" fmla="*/ 3810 h 4080"/>
                <a:gd name="T48" fmla="*/ 37 w 7644"/>
                <a:gd name="T49" fmla="*/ 3102 h 4080"/>
                <a:gd name="T50" fmla="*/ 37 w 7644"/>
                <a:gd name="T51" fmla="*/ 3102 h 4080"/>
                <a:gd name="T52" fmla="*/ 79 w 7644"/>
                <a:gd name="T53" fmla="*/ 2927 h 4080"/>
                <a:gd name="T54" fmla="*/ 79 w 7644"/>
                <a:gd name="T55" fmla="*/ 2927 h 4080"/>
                <a:gd name="T56" fmla="*/ 254 w 7644"/>
                <a:gd name="T57" fmla="*/ 2969 h 4080"/>
                <a:gd name="T58" fmla="*/ 254 w 7644"/>
                <a:gd name="T59" fmla="*/ 2969 h 4080"/>
                <a:gd name="T60" fmla="*/ 892 w 7644"/>
                <a:gd name="T61" fmla="*/ 3589 h 4080"/>
                <a:gd name="T62" fmla="*/ 892 w 7644"/>
                <a:gd name="T63" fmla="*/ 3589 h 4080"/>
                <a:gd name="T64" fmla="*/ 1778 w 7644"/>
                <a:gd name="T65" fmla="*/ 3825 h 4080"/>
                <a:gd name="T66" fmla="*/ 1778 w 7644"/>
                <a:gd name="T67" fmla="*/ 3825 h 4080"/>
                <a:gd name="T68" fmla="*/ 3564 w 7644"/>
                <a:gd name="T69" fmla="*/ 2039 h 4080"/>
                <a:gd name="T70" fmla="*/ 3564 w 7644"/>
                <a:gd name="T71" fmla="*/ 2039 h 4080"/>
                <a:gd name="T72" fmla="*/ 5603 w 7644"/>
                <a:gd name="T73" fmla="*/ 0 h 4080"/>
                <a:gd name="T74" fmla="*/ 5603 w 7644"/>
                <a:gd name="T75" fmla="*/ 0 h 4080"/>
                <a:gd name="T76" fmla="*/ 7643 w 7644"/>
                <a:gd name="T77" fmla="*/ 2039 h 4080"/>
                <a:gd name="T78" fmla="*/ 7643 w 7644"/>
                <a:gd name="T79" fmla="*/ 2039 h 4080"/>
                <a:gd name="T80" fmla="*/ 5603 w 7644"/>
                <a:gd name="T81" fmla="*/ 4079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4" h="4080">
                  <a:moveTo>
                    <a:pt x="5603" y="4079"/>
                  </a:moveTo>
                  <a:lnTo>
                    <a:pt x="5603" y="4079"/>
                  </a:lnTo>
                  <a:cubicBezTo>
                    <a:pt x="5248" y="4079"/>
                    <a:pt x="4897" y="3986"/>
                    <a:pt x="4590" y="3810"/>
                  </a:cubicBezTo>
                  <a:lnTo>
                    <a:pt x="4590" y="3810"/>
                  </a:lnTo>
                  <a:cubicBezTo>
                    <a:pt x="4293" y="3639"/>
                    <a:pt x="4041" y="3395"/>
                    <a:pt x="3861" y="3102"/>
                  </a:cubicBezTo>
                  <a:lnTo>
                    <a:pt x="3861" y="3102"/>
                  </a:lnTo>
                  <a:cubicBezTo>
                    <a:pt x="3825" y="3042"/>
                    <a:pt x="3844" y="2963"/>
                    <a:pt x="3904" y="2927"/>
                  </a:cubicBezTo>
                  <a:lnTo>
                    <a:pt x="3904" y="2927"/>
                  </a:lnTo>
                  <a:cubicBezTo>
                    <a:pt x="3964" y="2890"/>
                    <a:pt x="4042" y="2909"/>
                    <a:pt x="4079" y="2969"/>
                  </a:cubicBezTo>
                  <a:lnTo>
                    <a:pt x="4079" y="2969"/>
                  </a:lnTo>
                  <a:cubicBezTo>
                    <a:pt x="4236" y="3225"/>
                    <a:pt x="4456" y="3440"/>
                    <a:pt x="4717" y="3589"/>
                  </a:cubicBezTo>
                  <a:lnTo>
                    <a:pt x="4717" y="3589"/>
                  </a:lnTo>
                  <a:cubicBezTo>
                    <a:pt x="4985" y="3743"/>
                    <a:pt x="5292" y="3825"/>
                    <a:pt x="5603" y="3825"/>
                  </a:cubicBezTo>
                  <a:lnTo>
                    <a:pt x="5603" y="3825"/>
                  </a:lnTo>
                  <a:cubicBezTo>
                    <a:pt x="6588" y="3825"/>
                    <a:pt x="7388" y="3024"/>
                    <a:pt x="7388" y="2039"/>
                  </a:cubicBezTo>
                  <a:lnTo>
                    <a:pt x="7388" y="2039"/>
                  </a:lnTo>
                  <a:cubicBezTo>
                    <a:pt x="7388" y="1055"/>
                    <a:pt x="6588" y="255"/>
                    <a:pt x="5603" y="255"/>
                  </a:cubicBezTo>
                  <a:lnTo>
                    <a:pt x="5603" y="255"/>
                  </a:lnTo>
                  <a:cubicBezTo>
                    <a:pt x="4619" y="255"/>
                    <a:pt x="3818" y="1055"/>
                    <a:pt x="3818" y="2039"/>
                  </a:cubicBezTo>
                  <a:lnTo>
                    <a:pt x="3818" y="2039"/>
                  </a:lnTo>
                  <a:cubicBezTo>
                    <a:pt x="3818" y="3164"/>
                    <a:pt x="2903" y="4079"/>
                    <a:pt x="1778" y="4079"/>
                  </a:cubicBezTo>
                  <a:lnTo>
                    <a:pt x="1778" y="4079"/>
                  </a:lnTo>
                  <a:cubicBezTo>
                    <a:pt x="1422" y="4079"/>
                    <a:pt x="1072" y="3986"/>
                    <a:pt x="765" y="3810"/>
                  </a:cubicBezTo>
                  <a:lnTo>
                    <a:pt x="765" y="3810"/>
                  </a:lnTo>
                  <a:cubicBezTo>
                    <a:pt x="467" y="3639"/>
                    <a:pt x="215" y="3395"/>
                    <a:pt x="37" y="3102"/>
                  </a:cubicBezTo>
                  <a:lnTo>
                    <a:pt x="37" y="3102"/>
                  </a:lnTo>
                  <a:cubicBezTo>
                    <a:pt x="0" y="3042"/>
                    <a:pt x="19" y="2963"/>
                    <a:pt x="79" y="2927"/>
                  </a:cubicBezTo>
                  <a:lnTo>
                    <a:pt x="79" y="2927"/>
                  </a:lnTo>
                  <a:cubicBezTo>
                    <a:pt x="139" y="2890"/>
                    <a:pt x="217" y="2909"/>
                    <a:pt x="254" y="2969"/>
                  </a:cubicBezTo>
                  <a:lnTo>
                    <a:pt x="254" y="2969"/>
                  </a:lnTo>
                  <a:cubicBezTo>
                    <a:pt x="410" y="3225"/>
                    <a:pt x="631" y="3440"/>
                    <a:pt x="892" y="3589"/>
                  </a:cubicBezTo>
                  <a:lnTo>
                    <a:pt x="892" y="3589"/>
                  </a:lnTo>
                  <a:cubicBezTo>
                    <a:pt x="1160" y="3743"/>
                    <a:pt x="1467" y="3825"/>
                    <a:pt x="1778" y="3825"/>
                  </a:cubicBezTo>
                  <a:lnTo>
                    <a:pt x="1778" y="3825"/>
                  </a:lnTo>
                  <a:cubicBezTo>
                    <a:pt x="2762" y="3825"/>
                    <a:pt x="3564" y="3024"/>
                    <a:pt x="3564" y="2039"/>
                  </a:cubicBezTo>
                  <a:lnTo>
                    <a:pt x="3564" y="2039"/>
                  </a:lnTo>
                  <a:cubicBezTo>
                    <a:pt x="3564" y="915"/>
                    <a:pt x="4478" y="0"/>
                    <a:pt x="5603" y="0"/>
                  </a:cubicBezTo>
                  <a:lnTo>
                    <a:pt x="5603" y="0"/>
                  </a:lnTo>
                  <a:cubicBezTo>
                    <a:pt x="6728" y="0"/>
                    <a:pt x="7643" y="915"/>
                    <a:pt x="7643" y="2039"/>
                  </a:cubicBezTo>
                  <a:lnTo>
                    <a:pt x="7643" y="2039"/>
                  </a:lnTo>
                  <a:cubicBezTo>
                    <a:pt x="7643" y="3164"/>
                    <a:pt x="6728" y="4079"/>
                    <a:pt x="5603" y="4079"/>
                  </a:cubicBezTo>
                </a:path>
              </a:pathLst>
            </a:custGeom>
            <a:solidFill>
              <a:srgbClr val="2585C2"/>
            </a:solidFill>
            <a:ln>
              <a:solidFill>
                <a:srgbClr val="2585C2"/>
              </a:solidFill>
            </a:ln>
            <a:effectLst/>
          </p:spPr>
          <p:txBody>
            <a:bodyPr wrap="none" anchor="ctr"/>
            <a:lstStyle/>
            <a:p>
              <a:endParaRPr lang="en-US" sz="1801"/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47B6D496-E516-4A9B-8DFB-B71D41C8FFAB}"/>
                </a:ext>
              </a:extLst>
            </p:cNvPr>
            <p:cNvSpPr/>
            <p:nvPr/>
          </p:nvSpPr>
          <p:spPr>
            <a:xfrm>
              <a:off x="210578" y="3636462"/>
              <a:ext cx="6537552" cy="3019569"/>
            </a:xfrm>
            <a:prstGeom prst="roundRect">
              <a:avLst/>
            </a:prstGeom>
            <a:solidFill>
              <a:schemeClr val="bg1">
                <a:alpha val="58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81BF104-7173-44C0-B01A-136F6603262A}"/>
                </a:ext>
              </a:extLst>
            </p:cNvPr>
            <p:cNvSpPr txBox="1"/>
            <p:nvPr/>
          </p:nvSpPr>
          <p:spPr>
            <a:xfrm>
              <a:off x="106326" y="3545006"/>
              <a:ext cx="6641804" cy="2654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4000" b="1" dirty="0">
                <a:solidFill>
                  <a:srgbClr val="CC431F"/>
                </a:solidFill>
              </a:endParaRPr>
            </a:p>
            <a:p>
              <a:pPr marR="0" lvl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4000" b="1" dirty="0">
                  <a:solidFill>
                    <a:srgbClr val="CC431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Pay extra attention </a:t>
              </a:r>
              <a:br>
                <a:rPr lang="cs-CZ" sz="4000" b="1" dirty="0">
                  <a:solidFill>
                    <a:srgbClr val="CC431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</a:br>
              <a:r>
                <a:rPr lang="en-US" sz="4000" b="1" dirty="0">
                  <a:solidFill>
                    <a:srgbClr val="CC431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to patients with co-occurring substance abuse</a:t>
              </a:r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E1D0545D-03AB-4085-B7D5-F088971B9A1D}"/>
                </a:ext>
              </a:extLst>
            </p:cNvPr>
            <p:cNvGrpSpPr/>
            <p:nvPr/>
          </p:nvGrpSpPr>
          <p:grpSpPr>
            <a:xfrm>
              <a:off x="438977" y="415290"/>
              <a:ext cx="1792224" cy="1792224"/>
              <a:chOff x="438977" y="415290"/>
              <a:chExt cx="1792224" cy="1792224"/>
            </a:xfrm>
          </p:grpSpPr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1E942324-B9BC-4665-B9A9-7B21C0A74237}"/>
                  </a:ext>
                </a:extLst>
              </p:cNvPr>
              <p:cNvSpPr/>
              <p:nvPr/>
            </p:nvSpPr>
            <p:spPr>
              <a:xfrm>
                <a:off x="438977" y="415290"/>
                <a:ext cx="1792224" cy="17922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10E6EBBE-FD3A-48CB-BB7E-F92F3124BF0E}"/>
                  </a:ext>
                </a:extLst>
              </p:cNvPr>
              <p:cNvSpPr/>
              <p:nvPr/>
            </p:nvSpPr>
            <p:spPr>
              <a:xfrm>
                <a:off x="616810" y="828538"/>
                <a:ext cx="1482691" cy="1077218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cs-CZ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Insert</a:t>
                </a: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 logo </a:t>
                </a:r>
                <a:b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</a:b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of your organization</a:t>
                </a:r>
              </a:p>
              <a:p>
                <a:pPr algn="ctr"/>
                <a:r>
                  <a:rPr lang="en-US" sz="160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here</a:t>
                </a:r>
                <a:endParaRPr lang="en-US" sz="1600" b="0" cap="none" spc="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3B900E6D-8751-EE69-E2E5-CC011DFFA971}"/>
                </a:ext>
              </a:extLst>
            </p:cNvPr>
            <p:cNvGrpSpPr/>
            <p:nvPr/>
          </p:nvGrpSpPr>
          <p:grpSpPr>
            <a:xfrm>
              <a:off x="2446666" y="400970"/>
              <a:ext cx="1989288" cy="1897430"/>
              <a:chOff x="2446666" y="400970"/>
              <a:chExt cx="1989288" cy="1897430"/>
            </a:xfrm>
          </p:grpSpPr>
          <p:sp>
            <p:nvSpPr>
              <p:cNvPr id="4" name="Ovaal 41">
                <a:extLst>
                  <a:ext uri="{FF2B5EF4-FFF2-40B4-BE49-F238E27FC236}">
                    <a16:creationId xmlns:a16="http://schemas.microsoft.com/office/drawing/2014/main" id="{8E7182EA-29F0-300C-48A5-AE809A55626C}"/>
                  </a:ext>
                </a:extLst>
              </p:cNvPr>
              <p:cNvSpPr/>
              <p:nvPr/>
            </p:nvSpPr>
            <p:spPr>
              <a:xfrm>
                <a:off x="2513475" y="400970"/>
                <a:ext cx="1831042" cy="1801368"/>
              </a:xfrm>
              <a:prstGeom prst="ellipse">
                <a:avLst/>
              </a:prstGeom>
              <a:solidFill>
                <a:srgbClr val="CB44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1" b="1" dirty="0">
                  <a:solidFill>
                    <a:schemeClr val="bg1"/>
                  </a:solidFill>
                  <a:latin typeface="Aharoni" panose="02010803020104030203" pitchFamily="2" charset="-79"/>
                  <a:cs typeface="Aharoni" panose="02010803020104030203" pitchFamily="2" charset="-79"/>
                </a:endParaRPr>
              </a:p>
              <a:p>
                <a:pPr algn="ctr"/>
                <a:r>
                  <a:rPr lang="en-US" sz="800" b="1" dirty="0">
                    <a:solidFill>
                      <a:srgbClr val="C93C16"/>
                    </a:solidFill>
                    <a:latin typeface="Aharoni" panose="02010803020104030203" pitchFamily="2" charset="-79"/>
                    <a:cs typeface="Aharoni" panose="02010803020104030203" pitchFamily="2" charset="-79"/>
                  </a:rPr>
                  <a:t>SDFGSG</a:t>
                </a:r>
              </a:p>
            </p:txBody>
          </p:sp>
          <p:pic>
            <p:nvPicPr>
              <p:cNvPr id="5" name="Picture 4" descr="Icon&#10;&#10;Description automatically generated">
                <a:extLst>
                  <a:ext uri="{FF2B5EF4-FFF2-40B4-BE49-F238E27FC236}">
                    <a16:creationId xmlns:a16="http://schemas.microsoft.com/office/drawing/2014/main" id="{7A028DA1-58F2-694A-FD17-DCF3485F274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07783" y="439732"/>
                <a:ext cx="642425" cy="640080"/>
              </a:xfrm>
              <a:prstGeom prst="rect">
                <a:avLst/>
              </a:prstGeom>
            </p:spPr>
          </p:pic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039D6F2-053C-6288-492D-2417BF842E9E}"/>
                  </a:ext>
                </a:extLst>
              </p:cNvPr>
              <p:cNvSpPr txBox="1"/>
              <p:nvPr/>
            </p:nvSpPr>
            <p:spPr>
              <a:xfrm>
                <a:off x="2446666" y="1082683"/>
                <a:ext cx="1989288" cy="12157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2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  <a:t>DO NOT SMOKE</a:t>
                </a:r>
                <a:endParaRPr lang="cs-CZ" sz="12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haroni" panose="02010803020104030203" pitchFamily="2" charset="-79"/>
                </a:endParaRPr>
              </a:p>
              <a:p>
                <a:pPr algn="ctr"/>
                <a:r>
                  <a:rPr lang="en-GB" sz="700" b="1" dirty="0">
                    <a:solidFill>
                      <a:srgbClr val="CB441F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  <a:t>c</a:t>
                </a:r>
                <a:br>
                  <a:rPr lang="en-GB" sz="14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</a:br>
                <a:r>
                  <a:rPr lang="en-GB" sz="12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  <a:t>DO NOT USE  </a:t>
                </a:r>
                <a:br>
                  <a:rPr lang="en-GB" sz="12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</a:br>
                <a:r>
                  <a:rPr lang="en-GB" sz="12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  <a:t>ANY FORM </a:t>
                </a:r>
                <a:br>
                  <a:rPr lang="en-GB" sz="12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</a:br>
                <a:r>
                  <a:rPr lang="en-GB" sz="12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  <a:t>OF TOBACCO</a:t>
                </a:r>
                <a:endParaRPr lang="nl-BE" sz="12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haroni" panose="02010803020104030203" pitchFamily="2" charset="-79"/>
                </a:endParaRPr>
              </a:p>
              <a:p>
                <a:endParaRPr lang="en-US" dirty="0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5788BB97-1F6E-BB7F-57E1-B40DA3CC3FFA}"/>
                </a:ext>
              </a:extLst>
            </p:cNvPr>
            <p:cNvGrpSpPr/>
            <p:nvPr/>
          </p:nvGrpSpPr>
          <p:grpSpPr>
            <a:xfrm>
              <a:off x="-10968" y="9113699"/>
              <a:ext cx="6868968" cy="906862"/>
              <a:chOff x="-10968" y="9113699"/>
              <a:chExt cx="6868968" cy="906862"/>
            </a:xfrm>
          </p:grpSpPr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5CDB8059-DFBC-8B08-A9A0-AC5E9639A00C}"/>
                  </a:ext>
                </a:extLst>
              </p:cNvPr>
              <p:cNvGrpSpPr/>
              <p:nvPr/>
            </p:nvGrpSpPr>
            <p:grpSpPr>
              <a:xfrm>
                <a:off x="-10968" y="9113699"/>
                <a:ext cx="6868968" cy="906862"/>
                <a:chOff x="0" y="9109018"/>
                <a:chExt cx="6879926" cy="906862"/>
              </a:xfrm>
            </p:grpSpPr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F237E3FB-A03E-0910-FE07-839D4CE3A780}"/>
                    </a:ext>
                  </a:extLst>
                </p:cNvPr>
                <p:cNvSpPr/>
                <p:nvPr/>
              </p:nvSpPr>
              <p:spPr>
                <a:xfrm>
                  <a:off x="0" y="9109018"/>
                  <a:ext cx="6879926" cy="796982"/>
                </a:xfrm>
                <a:prstGeom prst="rect">
                  <a:avLst/>
                </a:prstGeom>
                <a:solidFill>
                  <a:schemeClr val="bg1">
                    <a:alpha val="67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BF06C218-1600-79BC-7007-7E2EB27F08EF}"/>
                    </a:ext>
                  </a:extLst>
                </p:cNvPr>
                <p:cNvSpPr txBox="1"/>
                <p:nvPr/>
              </p:nvSpPr>
              <p:spPr>
                <a:xfrm>
                  <a:off x="10963" y="9169494"/>
                  <a:ext cx="6857999" cy="8463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nl-BE" sz="1300" b="1" dirty="0">
                      <a:solidFill>
                        <a:srgbClr val="CB441F"/>
                      </a:solidFill>
                      <a:latin typeface="Aharoni" panose="02010803020104030203" pitchFamily="2" charset="-79"/>
                      <a:cs typeface="Aharoni" panose="02010803020104030203" pitchFamily="2" charset="-79"/>
                    </a:rPr>
                    <a:t>#PrEvCan #CANCERCODE</a:t>
                  </a:r>
                </a:p>
                <a:p>
                  <a:pPr algn="ctr"/>
                  <a:r>
                    <a:rPr lang="en-GB" sz="1200" b="1" dirty="0">
                      <a:solidFill>
                        <a:srgbClr val="CB441F"/>
                      </a:solidFill>
                      <a:effectLst/>
                    </a:rPr>
                    <a:t>The </a:t>
                  </a:r>
                  <a:r>
                    <a:rPr lang="en-GB" sz="1200" b="1" dirty="0" err="1">
                      <a:solidFill>
                        <a:srgbClr val="CB441F"/>
                      </a:solidFill>
                      <a:effectLst/>
                    </a:rPr>
                    <a:t>PrEvCan</a:t>
                  </a:r>
                  <a:r>
                    <a:rPr lang="en-GB" sz="1200" b="1" dirty="0">
                      <a:solidFill>
                        <a:srgbClr val="CB441F"/>
                      </a:solidFill>
                      <a:effectLst/>
                    </a:rPr>
                    <a:t> campaign was initiated by EONS and is run in association </a:t>
                  </a:r>
                  <a:br>
                    <a:rPr lang="en-GB" sz="1200" b="1" dirty="0">
                      <a:solidFill>
                        <a:srgbClr val="CB441F"/>
                      </a:solidFill>
                      <a:effectLst/>
                    </a:rPr>
                  </a:br>
                  <a:r>
                    <a:rPr lang="en-GB" sz="1200" b="1" dirty="0">
                      <a:solidFill>
                        <a:srgbClr val="CB441F"/>
                      </a:solidFill>
                      <a:effectLst/>
                    </a:rPr>
                    <a:t>with key campaign partner, ESMO. </a:t>
                  </a:r>
                  <a:r>
                    <a:rPr lang="en-US" sz="1200" b="1" dirty="0">
                      <a:solidFill>
                        <a:srgbClr val="CB441F"/>
                      </a:solidFill>
                      <a:cs typeface="Aharoni" panose="02010803020104030203" pitchFamily="2" charset="-79"/>
                    </a:rPr>
                    <a:t>More info</a:t>
                  </a:r>
                  <a:r>
                    <a:rPr lang="nl-BE" sz="1200" b="1" dirty="0">
                      <a:solidFill>
                        <a:srgbClr val="CB441F"/>
                      </a:solidFill>
                      <a:cs typeface="Aharoni" panose="02010803020104030203" pitchFamily="2" charset="-79"/>
                    </a:rPr>
                    <a:t>: www.cancernurse.eu/</a:t>
                  </a:r>
                  <a:r>
                    <a:rPr lang="cs-CZ" sz="1200" b="1" dirty="0">
                      <a:solidFill>
                        <a:srgbClr val="CB441F"/>
                      </a:solidFill>
                      <a:cs typeface="Aharoni" panose="02010803020104030203" pitchFamily="2" charset="-79"/>
                    </a:rPr>
                    <a:t>prev</a:t>
                  </a:r>
                  <a:r>
                    <a:rPr lang="en-US" sz="1200" b="1" dirty="0">
                      <a:solidFill>
                        <a:srgbClr val="CB441F"/>
                      </a:solidFill>
                      <a:cs typeface="Aharoni" panose="02010803020104030203" pitchFamily="2" charset="-79"/>
                    </a:rPr>
                    <a:t>can</a:t>
                  </a:r>
                  <a:br>
                    <a:rPr lang="nl-BE" sz="1200" b="1" dirty="0">
                      <a:solidFill>
                        <a:srgbClr val="2585C2"/>
                      </a:solidFill>
                      <a:cs typeface="Aharoni" panose="02010803020104030203" pitchFamily="2" charset="-79"/>
                    </a:rPr>
                  </a:br>
                  <a:endParaRPr lang="en-GB" sz="1200" b="1" dirty="0">
                    <a:solidFill>
                      <a:srgbClr val="2585C2"/>
                    </a:solidFill>
                    <a:cs typeface="Aharoni" panose="02010803020104030203" pitchFamily="2" charset="-79"/>
                  </a:endParaRPr>
                </a:p>
              </p:txBody>
            </p:sp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B51DA580-E2B6-AB7A-0262-F4D9FC4A27E8}"/>
                    </a:ext>
                  </a:extLst>
                </p:cNvPr>
                <p:cNvGrpSpPr/>
                <p:nvPr/>
              </p:nvGrpSpPr>
              <p:grpSpPr>
                <a:xfrm>
                  <a:off x="224716" y="9297854"/>
                  <a:ext cx="475488" cy="475488"/>
                  <a:chOff x="-302004" y="1916250"/>
                  <a:chExt cx="2823923" cy="2823924"/>
                </a:xfrm>
              </p:grpSpPr>
              <p:sp>
                <p:nvSpPr>
                  <p:cNvPr id="15" name="Ovaal 2">
                    <a:extLst>
                      <a:ext uri="{FF2B5EF4-FFF2-40B4-BE49-F238E27FC236}">
                        <a16:creationId xmlns:a16="http://schemas.microsoft.com/office/drawing/2014/main" id="{AF00BBB1-6C72-5EB9-5558-4F877E57C1B7}"/>
                      </a:ext>
                    </a:extLst>
                  </p:cNvPr>
                  <p:cNvSpPr/>
                  <p:nvPr/>
                </p:nvSpPr>
                <p:spPr>
                  <a:xfrm>
                    <a:off x="-302004" y="1916250"/>
                    <a:ext cx="2823923" cy="2823924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 sz="1801" dirty="0">
                      <a:solidFill>
                        <a:schemeClr val="tx1"/>
                      </a:solidFill>
                    </a:endParaRPr>
                  </a:p>
                </p:txBody>
              </p:sp>
              <p:pic>
                <p:nvPicPr>
                  <p:cNvPr id="16" name="Picture 15" descr="A picture containing text, clipart&#10;&#10;Description automatically generated">
                    <a:extLst>
                      <a:ext uri="{FF2B5EF4-FFF2-40B4-BE49-F238E27FC236}">
                        <a16:creationId xmlns:a16="http://schemas.microsoft.com/office/drawing/2014/main" id="{B63C2AC4-FA27-D963-AFA0-02367AFD914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219048" y="2002330"/>
                    <a:ext cx="2669717" cy="2651758"/>
                  </a:xfrm>
                  <a:prstGeom prst="ellipse">
                    <a:avLst/>
                  </a:prstGeom>
                </p:spPr>
              </p:pic>
            </p:grpSp>
          </p:grpSp>
          <p:pic>
            <p:nvPicPr>
              <p:cNvPr id="11" name="Graphic 10">
                <a:extLst>
                  <a:ext uri="{FF2B5EF4-FFF2-40B4-BE49-F238E27FC236}">
                    <a16:creationId xmlns:a16="http://schemas.microsoft.com/office/drawing/2014/main" id="{F37A5B34-6F68-442E-6BBC-A932534FE55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rcRect t="1" r="36621" b="-13923"/>
              <a:stretch/>
            </p:blipFill>
            <p:spPr>
              <a:xfrm>
                <a:off x="6045268" y="9374571"/>
                <a:ext cx="702865" cy="331414"/>
              </a:xfrm>
              <a:prstGeom prst="rect">
                <a:avLst/>
              </a:prstGeom>
            </p:spPr>
          </p:pic>
        </p:grp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B37D2DAA-791C-3B45-7993-F1F07838A5A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39284" t="19305" r="14595" b="11463"/>
            <a:stretch/>
          </p:blipFill>
          <p:spPr>
            <a:xfrm>
              <a:off x="4618094" y="397002"/>
              <a:ext cx="1827452" cy="1828800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617462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C3EA2A44-1BAC-3E25-AD53-CFDAC57C814A}"/>
              </a:ext>
            </a:extLst>
          </p:cNvPr>
          <p:cNvGrpSpPr/>
          <p:nvPr/>
        </p:nvGrpSpPr>
        <p:grpSpPr>
          <a:xfrm>
            <a:off x="-10968" y="0"/>
            <a:ext cx="7247967" cy="10020561"/>
            <a:chOff x="-10968" y="0"/>
            <a:chExt cx="7247967" cy="10020561"/>
          </a:xfrm>
        </p:grpSpPr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07EFD3AD-41DC-4565-8067-2BCEA9CC95A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220" t="108" r="13777" b="30"/>
            <a:stretch/>
          </p:blipFill>
          <p:spPr>
            <a:xfrm>
              <a:off x="0" y="0"/>
              <a:ext cx="6858000" cy="9906000"/>
            </a:xfrm>
            <a:prstGeom prst="rect">
              <a:avLst/>
            </a:prstGeom>
          </p:spPr>
        </p:pic>
        <p:sp>
          <p:nvSpPr>
            <p:cNvPr id="6" name="Freeform 72">
              <a:extLst>
                <a:ext uri="{FF2B5EF4-FFF2-40B4-BE49-F238E27FC236}">
                  <a16:creationId xmlns:a16="http://schemas.microsoft.com/office/drawing/2014/main" id="{CB0D2207-ED2E-49C4-9FF2-D2D44375B5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578" y="183874"/>
              <a:ext cx="4205641" cy="2258568"/>
            </a:xfrm>
            <a:custGeom>
              <a:avLst/>
              <a:gdLst>
                <a:gd name="T0" fmla="*/ 7607 w 7645"/>
                <a:gd name="T1" fmla="*/ 977 h 4080"/>
                <a:gd name="T2" fmla="*/ 7607 w 7645"/>
                <a:gd name="T3" fmla="*/ 977 h 4080"/>
                <a:gd name="T4" fmla="*/ 6878 w 7645"/>
                <a:gd name="T5" fmla="*/ 269 h 4080"/>
                <a:gd name="T6" fmla="*/ 6878 w 7645"/>
                <a:gd name="T7" fmla="*/ 269 h 4080"/>
                <a:gd name="T8" fmla="*/ 5865 w 7645"/>
                <a:gd name="T9" fmla="*/ 0 h 4080"/>
                <a:gd name="T10" fmla="*/ 5865 w 7645"/>
                <a:gd name="T11" fmla="*/ 0 h 4080"/>
                <a:gd name="T12" fmla="*/ 3825 w 7645"/>
                <a:gd name="T13" fmla="*/ 2039 h 4080"/>
                <a:gd name="T14" fmla="*/ 3825 w 7645"/>
                <a:gd name="T15" fmla="*/ 2039 h 4080"/>
                <a:gd name="T16" fmla="*/ 2040 w 7645"/>
                <a:gd name="T17" fmla="*/ 3825 h 4080"/>
                <a:gd name="T18" fmla="*/ 2040 w 7645"/>
                <a:gd name="T19" fmla="*/ 3825 h 4080"/>
                <a:gd name="T20" fmla="*/ 255 w 7645"/>
                <a:gd name="T21" fmla="*/ 2039 h 4080"/>
                <a:gd name="T22" fmla="*/ 255 w 7645"/>
                <a:gd name="T23" fmla="*/ 2039 h 4080"/>
                <a:gd name="T24" fmla="*/ 2040 w 7645"/>
                <a:gd name="T25" fmla="*/ 255 h 4080"/>
                <a:gd name="T26" fmla="*/ 2040 w 7645"/>
                <a:gd name="T27" fmla="*/ 255 h 4080"/>
                <a:gd name="T28" fmla="*/ 2927 w 7645"/>
                <a:gd name="T29" fmla="*/ 490 h 4080"/>
                <a:gd name="T30" fmla="*/ 2927 w 7645"/>
                <a:gd name="T31" fmla="*/ 490 h 4080"/>
                <a:gd name="T32" fmla="*/ 3564 w 7645"/>
                <a:gd name="T33" fmla="*/ 1109 h 4080"/>
                <a:gd name="T34" fmla="*/ 3564 w 7645"/>
                <a:gd name="T35" fmla="*/ 1109 h 4080"/>
                <a:gd name="T36" fmla="*/ 3739 w 7645"/>
                <a:gd name="T37" fmla="*/ 1152 h 4080"/>
                <a:gd name="T38" fmla="*/ 3739 w 7645"/>
                <a:gd name="T39" fmla="*/ 1152 h 4080"/>
                <a:gd name="T40" fmla="*/ 3782 w 7645"/>
                <a:gd name="T41" fmla="*/ 977 h 4080"/>
                <a:gd name="T42" fmla="*/ 3782 w 7645"/>
                <a:gd name="T43" fmla="*/ 977 h 4080"/>
                <a:gd name="T44" fmla="*/ 3053 w 7645"/>
                <a:gd name="T45" fmla="*/ 269 h 4080"/>
                <a:gd name="T46" fmla="*/ 3053 w 7645"/>
                <a:gd name="T47" fmla="*/ 269 h 4080"/>
                <a:gd name="T48" fmla="*/ 2040 w 7645"/>
                <a:gd name="T49" fmla="*/ 0 h 4080"/>
                <a:gd name="T50" fmla="*/ 2040 w 7645"/>
                <a:gd name="T51" fmla="*/ 0 h 4080"/>
                <a:gd name="T52" fmla="*/ 0 w 7645"/>
                <a:gd name="T53" fmla="*/ 2039 h 4080"/>
                <a:gd name="T54" fmla="*/ 0 w 7645"/>
                <a:gd name="T55" fmla="*/ 2039 h 4080"/>
                <a:gd name="T56" fmla="*/ 2040 w 7645"/>
                <a:gd name="T57" fmla="*/ 4079 h 4080"/>
                <a:gd name="T58" fmla="*/ 2040 w 7645"/>
                <a:gd name="T59" fmla="*/ 4079 h 4080"/>
                <a:gd name="T60" fmla="*/ 4080 w 7645"/>
                <a:gd name="T61" fmla="*/ 2039 h 4080"/>
                <a:gd name="T62" fmla="*/ 4080 w 7645"/>
                <a:gd name="T63" fmla="*/ 2039 h 4080"/>
                <a:gd name="T64" fmla="*/ 5865 w 7645"/>
                <a:gd name="T65" fmla="*/ 255 h 4080"/>
                <a:gd name="T66" fmla="*/ 5865 w 7645"/>
                <a:gd name="T67" fmla="*/ 255 h 4080"/>
                <a:gd name="T68" fmla="*/ 6751 w 7645"/>
                <a:gd name="T69" fmla="*/ 490 h 4080"/>
                <a:gd name="T70" fmla="*/ 6751 w 7645"/>
                <a:gd name="T71" fmla="*/ 490 h 4080"/>
                <a:gd name="T72" fmla="*/ 7389 w 7645"/>
                <a:gd name="T73" fmla="*/ 1109 h 4080"/>
                <a:gd name="T74" fmla="*/ 7389 w 7645"/>
                <a:gd name="T75" fmla="*/ 1109 h 4080"/>
                <a:gd name="T76" fmla="*/ 7565 w 7645"/>
                <a:gd name="T77" fmla="*/ 1152 h 4080"/>
                <a:gd name="T78" fmla="*/ 7565 w 7645"/>
                <a:gd name="T79" fmla="*/ 1152 h 4080"/>
                <a:gd name="T80" fmla="*/ 7607 w 7645"/>
                <a:gd name="T81" fmla="*/ 977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5" h="4080">
                  <a:moveTo>
                    <a:pt x="7607" y="977"/>
                  </a:moveTo>
                  <a:lnTo>
                    <a:pt x="7607" y="977"/>
                  </a:lnTo>
                  <a:cubicBezTo>
                    <a:pt x="7428" y="685"/>
                    <a:pt x="7176" y="440"/>
                    <a:pt x="6878" y="269"/>
                  </a:cubicBezTo>
                  <a:lnTo>
                    <a:pt x="6878" y="269"/>
                  </a:lnTo>
                  <a:cubicBezTo>
                    <a:pt x="6572" y="93"/>
                    <a:pt x="6221" y="0"/>
                    <a:pt x="5865" y="0"/>
                  </a:cubicBezTo>
                  <a:lnTo>
                    <a:pt x="5865" y="0"/>
                  </a:lnTo>
                  <a:cubicBezTo>
                    <a:pt x="4741" y="0"/>
                    <a:pt x="3825" y="915"/>
                    <a:pt x="3825" y="2039"/>
                  </a:cubicBezTo>
                  <a:lnTo>
                    <a:pt x="3825" y="2039"/>
                  </a:lnTo>
                  <a:cubicBezTo>
                    <a:pt x="3825" y="3024"/>
                    <a:pt x="3025" y="3825"/>
                    <a:pt x="2040" y="3825"/>
                  </a:cubicBezTo>
                  <a:lnTo>
                    <a:pt x="2040" y="3825"/>
                  </a:lnTo>
                  <a:cubicBezTo>
                    <a:pt x="1056" y="3825"/>
                    <a:pt x="255" y="3024"/>
                    <a:pt x="255" y="2039"/>
                  </a:cubicBezTo>
                  <a:lnTo>
                    <a:pt x="255" y="2039"/>
                  </a:lnTo>
                  <a:cubicBezTo>
                    <a:pt x="255" y="1055"/>
                    <a:pt x="1056" y="255"/>
                    <a:pt x="2040" y="255"/>
                  </a:cubicBezTo>
                  <a:lnTo>
                    <a:pt x="2040" y="255"/>
                  </a:lnTo>
                  <a:cubicBezTo>
                    <a:pt x="2352" y="255"/>
                    <a:pt x="2658" y="336"/>
                    <a:pt x="2927" y="490"/>
                  </a:cubicBezTo>
                  <a:lnTo>
                    <a:pt x="2927" y="490"/>
                  </a:lnTo>
                  <a:cubicBezTo>
                    <a:pt x="3187" y="639"/>
                    <a:pt x="3407" y="854"/>
                    <a:pt x="3564" y="1109"/>
                  </a:cubicBezTo>
                  <a:lnTo>
                    <a:pt x="3564" y="1109"/>
                  </a:lnTo>
                  <a:cubicBezTo>
                    <a:pt x="3601" y="1169"/>
                    <a:pt x="3679" y="1188"/>
                    <a:pt x="3739" y="1152"/>
                  </a:cubicBezTo>
                  <a:lnTo>
                    <a:pt x="3739" y="1152"/>
                  </a:lnTo>
                  <a:cubicBezTo>
                    <a:pt x="3799" y="1115"/>
                    <a:pt x="3818" y="1037"/>
                    <a:pt x="3782" y="977"/>
                  </a:cubicBezTo>
                  <a:lnTo>
                    <a:pt x="3782" y="977"/>
                  </a:lnTo>
                  <a:cubicBezTo>
                    <a:pt x="3603" y="685"/>
                    <a:pt x="3351" y="440"/>
                    <a:pt x="3053" y="269"/>
                  </a:cubicBezTo>
                  <a:lnTo>
                    <a:pt x="3053" y="269"/>
                  </a:lnTo>
                  <a:cubicBezTo>
                    <a:pt x="2746" y="93"/>
                    <a:pt x="2396" y="0"/>
                    <a:pt x="2040" y="0"/>
                  </a:cubicBezTo>
                  <a:lnTo>
                    <a:pt x="2040" y="0"/>
                  </a:lnTo>
                  <a:cubicBezTo>
                    <a:pt x="915" y="0"/>
                    <a:pt x="0" y="915"/>
                    <a:pt x="0" y="2039"/>
                  </a:cubicBezTo>
                  <a:lnTo>
                    <a:pt x="0" y="2039"/>
                  </a:lnTo>
                  <a:cubicBezTo>
                    <a:pt x="0" y="3164"/>
                    <a:pt x="915" y="4079"/>
                    <a:pt x="2040" y="4079"/>
                  </a:cubicBezTo>
                  <a:lnTo>
                    <a:pt x="2040" y="4079"/>
                  </a:lnTo>
                  <a:cubicBezTo>
                    <a:pt x="3165" y="4079"/>
                    <a:pt x="4080" y="3164"/>
                    <a:pt x="4080" y="2039"/>
                  </a:cubicBezTo>
                  <a:lnTo>
                    <a:pt x="4080" y="2039"/>
                  </a:lnTo>
                  <a:cubicBezTo>
                    <a:pt x="4080" y="1055"/>
                    <a:pt x="4881" y="255"/>
                    <a:pt x="5865" y="255"/>
                  </a:cubicBezTo>
                  <a:lnTo>
                    <a:pt x="5865" y="255"/>
                  </a:lnTo>
                  <a:cubicBezTo>
                    <a:pt x="6177" y="255"/>
                    <a:pt x="6483" y="336"/>
                    <a:pt x="6751" y="490"/>
                  </a:cubicBezTo>
                  <a:lnTo>
                    <a:pt x="6751" y="490"/>
                  </a:lnTo>
                  <a:cubicBezTo>
                    <a:pt x="7012" y="639"/>
                    <a:pt x="7233" y="854"/>
                    <a:pt x="7389" y="1109"/>
                  </a:cubicBezTo>
                  <a:lnTo>
                    <a:pt x="7389" y="1109"/>
                  </a:lnTo>
                  <a:cubicBezTo>
                    <a:pt x="7426" y="1169"/>
                    <a:pt x="7505" y="1188"/>
                    <a:pt x="7565" y="1152"/>
                  </a:cubicBezTo>
                  <a:lnTo>
                    <a:pt x="7565" y="1152"/>
                  </a:lnTo>
                  <a:cubicBezTo>
                    <a:pt x="7625" y="1115"/>
                    <a:pt x="7644" y="1037"/>
                    <a:pt x="7607" y="977"/>
                  </a:cubicBezTo>
                </a:path>
              </a:pathLst>
            </a:custGeom>
            <a:solidFill>
              <a:srgbClr val="258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801" dirty="0"/>
            </a:p>
          </p:txBody>
        </p:sp>
        <p:sp>
          <p:nvSpPr>
            <p:cNvPr id="7" name="Freeform 74">
              <a:extLst>
                <a:ext uri="{FF2B5EF4-FFF2-40B4-BE49-F238E27FC236}">
                  <a16:creationId xmlns:a16="http://schemas.microsoft.com/office/drawing/2014/main" id="{C4AAAE45-881C-441D-A941-FEDD823555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1780" y="183874"/>
              <a:ext cx="4205641" cy="2262413"/>
            </a:xfrm>
            <a:custGeom>
              <a:avLst/>
              <a:gdLst>
                <a:gd name="T0" fmla="*/ 5603 w 7644"/>
                <a:gd name="T1" fmla="*/ 4079 h 4080"/>
                <a:gd name="T2" fmla="*/ 5603 w 7644"/>
                <a:gd name="T3" fmla="*/ 4079 h 4080"/>
                <a:gd name="T4" fmla="*/ 4590 w 7644"/>
                <a:gd name="T5" fmla="*/ 3810 h 4080"/>
                <a:gd name="T6" fmla="*/ 4590 w 7644"/>
                <a:gd name="T7" fmla="*/ 3810 h 4080"/>
                <a:gd name="T8" fmla="*/ 3861 w 7644"/>
                <a:gd name="T9" fmla="*/ 3102 h 4080"/>
                <a:gd name="T10" fmla="*/ 3861 w 7644"/>
                <a:gd name="T11" fmla="*/ 3102 h 4080"/>
                <a:gd name="T12" fmla="*/ 3904 w 7644"/>
                <a:gd name="T13" fmla="*/ 2927 h 4080"/>
                <a:gd name="T14" fmla="*/ 3904 w 7644"/>
                <a:gd name="T15" fmla="*/ 2927 h 4080"/>
                <a:gd name="T16" fmla="*/ 4079 w 7644"/>
                <a:gd name="T17" fmla="*/ 2969 h 4080"/>
                <a:gd name="T18" fmla="*/ 4079 w 7644"/>
                <a:gd name="T19" fmla="*/ 2969 h 4080"/>
                <a:gd name="T20" fmla="*/ 4717 w 7644"/>
                <a:gd name="T21" fmla="*/ 3589 h 4080"/>
                <a:gd name="T22" fmla="*/ 4717 w 7644"/>
                <a:gd name="T23" fmla="*/ 3589 h 4080"/>
                <a:gd name="T24" fmla="*/ 5603 w 7644"/>
                <a:gd name="T25" fmla="*/ 3825 h 4080"/>
                <a:gd name="T26" fmla="*/ 5603 w 7644"/>
                <a:gd name="T27" fmla="*/ 3825 h 4080"/>
                <a:gd name="T28" fmla="*/ 7388 w 7644"/>
                <a:gd name="T29" fmla="*/ 2039 h 4080"/>
                <a:gd name="T30" fmla="*/ 7388 w 7644"/>
                <a:gd name="T31" fmla="*/ 2039 h 4080"/>
                <a:gd name="T32" fmla="*/ 5603 w 7644"/>
                <a:gd name="T33" fmla="*/ 255 h 4080"/>
                <a:gd name="T34" fmla="*/ 5603 w 7644"/>
                <a:gd name="T35" fmla="*/ 255 h 4080"/>
                <a:gd name="T36" fmla="*/ 3818 w 7644"/>
                <a:gd name="T37" fmla="*/ 2039 h 4080"/>
                <a:gd name="T38" fmla="*/ 3818 w 7644"/>
                <a:gd name="T39" fmla="*/ 2039 h 4080"/>
                <a:gd name="T40" fmla="*/ 1778 w 7644"/>
                <a:gd name="T41" fmla="*/ 4079 h 4080"/>
                <a:gd name="T42" fmla="*/ 1778 w 7644"/>
                <a:gd name="T43" fmla="*/ 4079 h 4080"/>
                <a:gd name="T44" fmla="*/ 765 w 7644"/>
                <a:gd name="T45" fmla="*/ 3810 h 4080"/>
                <a:gd name="T46" fmla="*/ 765 w 7644"/>
                <a:gd name="T47" fmla="*/ 3810 h 4080"/>
                <a:gd name="T48" fmla="*/ 37 w 7644"/>
                <a:gd name="T49" fmla="*/ 3102 h 4080"/>
                <a:gd name="T50" fmla="*/ 37 w 7644"/>
                <a:gd name="T51" fmla="*/ 3102 h 4080"/>
                <a:gd name="T52" fmla="*/ 79 w 7644"/>
                <a:gd name="T53" fmla="*/ 2927 h 4080"/>
                <a:gd name="T54" fmla="*/ 79 w 7644"/>
                <a:gd name="T55" fmla="*/ 2927 h 4080"/>
                <a:gd name="T56" fmla="*/ 254 w 7644"/>
                <a:gd name="T57" fmla="*/ 2969 h 4080"/>
                <a:gd name="T58" fmla="*/ 254 w 7644"/>
                <a:gd name="T59" fmla="*/ 2969 h 4080"/>
                <a:gd name="T60" fmla="*/ 892 w 7644"/>
                <a:gd name="T61" fmla="*/ 3589 h 4080"/>
                <a:gd name="T62" fmla="*/ 892 w 7644"/>
                <a:gd name="T63" fmla="*/ 3589 h 4080"/>
                <a:gd name="T64" fmla="*/ 1778 w 7644"/>
                <a:gd name="T65" fmla="*/ 3825 h 4080"/>
                <a:gd name="T66" fmla="*/ 1778 w 7644"/>
                <a:gd name="T67" fmla="*/ 3825 h 4080"/>
                <a:gd name="T68" fmla="*/ 3564 w 7644"/>
                <a:gd name="T69" fmla="*/ 2039 h 4080"/>
                <a:gd name="T70" fmla="*/ 3564 w 7644"/>
                <a:gd name="T71" fmla="*/ 2039 h 4080"/>
                <a:gd name="T72" fmla="*/ 5603 w 7644"/>
                <a:gd name="T73" fmla="*/ 0 h 4080"/>
                <a:gd name="T74" fmla="*/ 5603 w 7644"/>
                <a:gd name="T75" fmla="*/ 0 h 4080"/>
                <a:gd name="T76" fmla="*/ 7643 w 7644"/>
                <a:gd name="T77" fmla="*/ 2039 h 4080"/>
                <a:gd name="T78" fmla="*/ 7643 w 7644"/>
                <a:gd name="T79" fmla="*/ 2039 h 4080"/>
                <a:gd name="T80" fmla="*/ 5603 w 7644"/>
                <a:gd name="T81" fmla="*/ 4079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4" h="4080">
                  <a:moveTo>
                    <a:pt x="5603" y="4079"/>
                  </a:moveTo>
                  <a:lnTo>
                    <a:pt x="5603" y="4079"/>
                  </a:lnTo>
                  <a:cubicBezTo>
                    <a:pt x="5248" y="4079"/>
                    <a:pt x="4897" y="3986"/>
                    <a:pt x="4590" y="3810"/>
                  </a:cubicBezTo>
                  <a:lnTo>
                    <a:pt x="4590" y="3810"/>
                  </a:lnTo>
                  <a:cubicBezTo>
                    <a:pt x="4293" y="3639"/>
                    <a:pt x="4041" y="3395"/>
                    <a:pt x="3861" y="3102"/>
                  </a:cubicBezTo>
                  <a:lnTo>
                    <a:pt x="3861" y="3102"/>
                  </a:lnTo>
                  <a:cubicBezTo>
                    <a:pt x="3825" y="3042"/>
                    <a:pt x="3844" y="2963"/>
                    <a:pt x="3904" y="2927"/>
                  </a:cubicBezTo>
                  <a:lnTo>
                    <a:pt x="3904" y="2927"/>
                  </a:lnTo>
                  <a:cubicBezTo>
                    <a:pt x="3964" y="2890"/>
                    <a:pt x="4042" y="2909"/>
                    <a:pt x="4079" y="2969"/>
                  </a:cubicBezTo>
                  <a:lnTo>
                    <a:pt x="4079" y="2969"/>
                  </a:lnTo>
                  <a:cubicBezTo>
                    <a:pt x="4236" y="3225"/>
                    <a:pt x="4456" y="3440"/>
                    <a:pt x="4717" y="3589"/>
                  </a:cubicBezTo>
                  <a:lnTo>
                    <a:pt x="4717" y="3589"/>
                  </a:lnTo>
                  <a:cubicBezTo>
                    <a:pt x="4985" y="3743"/>
                    <a:pt x="5292" y="3825"/>
                    <a:pt x="5603" y="3825"/>
                  </a:cubicBezTo>
                  <a:lnTo>
                    <a:pt x="5603" y="3825"/>
                  </a:lnTo>
                  <a:cubicBezTo>
                    <a:pt x="6588" y="3825"/>
                    <a:pt x="7388" y="3024"/>
                    <a:pt x="7388" y="2039"/>
                  </a:cubicBezTo>
                  <a:lnTo>
                    <a:pt x="7388" y="2039"/>
                  </a:lnTo>
                  <a:cubicBezTo>
                    <a:pt x="7388" y="1055"/>
                    <a:pt x="6588" y="255"/>
                    <a:pt x="5603" y="255"/>
                  </a:cubicBezTo>
                  <a:lnTo>
                    <a:pt x="5603" y="255"/>
                  </a:lnTo>
                  <a:cubicBezTo>
                    <a:pt x="4619" y="255"/>
                    <a:pt x="3818" y="1055"/>
                    <a:pt x="3818" y="2039"/>
                  </a:cubicBezTo>
                  <a:lnTo>
                    <a:pt x="3818" y="2039"/>
                  </a:lnTo>
                  <a:cubicBezTo>
                    <a:pt x="3818" y="3164"/>
                    <a:pt x="2903" y="4079"/>
                    <a:pt x="1778" y="4079"/>
                  </a:cubicBezTo>
                  <a:lnTo>
                    <a:pt x="1778" y="4079"/>
                  </a:lnTo>
                  <a:cubicBezTo>
                    <a:pt x="1422" y="4079"/>
                    <a:pt x="1072" y="3986"/>
                    <a:pt x="765" y="3810"/>
                  </a:cubicBezTo>
                  <a:lnTo>
                    <a:pt x="765" y="3810"/>
                  </a:lnTo>
                  <a:cubicBezTo>
                    <a:pt x="467" y="3639"/>
                    <a:pt x="215" y="3395"/>
                    <a:pt x="37" y="3102"/>
                  </a:cubicBezTo>
                  <a:lnTo>
                    <a:pt x="37" y="3102"/>
                  </a:lnTo>
                  <a:cubicBezTo>
                    <a:pt x="0" y="3042"/>
                    <a:pt x="19" y="2963"/>
                    <a:pt x="79" y="2927"/>
                  </a:cubicBezTo>
                  <a:lnTo>
                    <a:pt x="79" y="2927"/>
                  </a:lnTo>
                  <a:cubicBezTo>
                    <a:pt x="139" y="2890"/>
                    <a:pt x="217" y="2909"/>
                    <a:pt x="254" y="2969"/>
                  </a:cubicBezTo>
                  <a:lnTo>
                    <a:pt x="254" y="2969"/>
                  </a:lnTo>
                  <a:cubicBezTo>
                    <a:pt x="410" y="3225"/>
                    <a:pt x="631" y="3440"/>
                    <a:pt x="892" y="3589"/>
                  </a:cubicBezTo>
                  <a:lnTo>
                    <a:pt x="892" y="3589"/>
                  </a:lnTo>
                  <a:cubicBezTo>
                    <a:pt x="1160" y="3743"/>
                    <a:pt x="1467" y="3825"/>
                    <a:pt x="1778" y="3825"/>
                  </a:cubicBezTo>
                  <a:lnTo>
                    <a:pt x="1778" y="3825"/>
                  </a:lnTo>
                  <a:cubicBezTo>
                    <a:pt x="2762" y="3825"/>
                    <a:pt x="3564" y="3024"/>
                    <a:pt x="3564" y="2039"/>
                  </a:cubicBezTo>
                  <a:lnTo>
                    <a:pt x="3564" y="2039"/>
                  </a:lnTo>
                  <a:cubicBezTo>
                    <a:pt x="3564" y="915"/>
                    <a:pt x="4478" y="0"/>
                    <a:pt x="5603" y="0"/>
                  </a:cubicBezTo>
                  <a:lnTo>
                    <a:pt x="5603" y="0"/>
                  </a:lnTo>
                  <a:cubicBezTo>
                    <a:pt x="6728" y="0"/>
                    <a:pt x="7643" y="915"/>
                    <a:pt x="7643" y="2039"/>
                  </a:cubicBezTo>
                  <a:lnTo>
                    <a:pt x="7643" y="2039"/>
                  </a:lnTo>
                  <a:cubicBezTo>
                    <a:pt x="7643" y="3164"/>
                    <a:pt x="6728" y="4079"/>
                    <a:pt x="5603" y="4079"/>
                  </a:cubicBezTo>
                </a:path>
              </a:pathLst>
            </a:custGeom>
            <a:solidFill>
              <a:srgbClr val="2585C2"/>
            </a:solidFill>
            <a:ln>
              <a:solidFill>
                <a:srgbClr val="2585C2"/>
              </a:solidFill>
            </a:ln>
            <a:effectLst/>
          </p:spPr>
          <p:txBody>
            <a:bodyPr wrap="none" anchor="ctr"/>
            <a:lstStyle/>
            <a:p>
              <a:endParaRPr lang="en-US" sz="1801"/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47B6D496-E516-4A9B-8DFB-B71D41C8FFAB}"/>
                </a:ext>
              </a:extLst>
            </p:cNvPr>
            <p:cNvSpPr/>
            <p:nvPr/>
          </p:nvSpPr>
          <p:spPr>
            <a:xfrm>
              <a:off x="2513475" y="2806843"/>
              <a:ext cx="4184428" cy="4597391"/>
            </a:xfrm>
            <a:prstGeom prst="roundRect">
              <a:avLst>
                <a:gd name="adj" fmla="val 8829"/>
              </a:avLst>
            </a:prstGeom>
            <a:solidFill>
              <a:schemeClr val="bg1">
                <a:alpha val="58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81BF104-7173-44C0-B01A-136F6603262A}"/>
                </a:ext>
              </a:extLst>
            </p:cNvPr>
            <p:cNvSpPr txBox="1"/>
            <p:nvPr/>
          </p:nvSpPr>
          <p:spPr>
            <a:xfrm>
              <a:off x="1852200" y="3743833"/>
              <a:ext cx="5384799" cy="184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dirty="0"/>
            </a:p>
            <a:p>
              <a:pPr algn="ctr"/>
              <a:r>
                <a:rPr lang="en-GB" sz="4800" b="1" i="0" dirty="0">
                  <a:solidFill>
                    <a:srgbClr val="CC431F"/>
                  </a:solidFill>
                  <a:effectLst/>
                  <a:latin typeface="Calibri" panose="020F0502020204030204" pitchFamily="34" charset="0"/>
                </a:rPr>
                <a:t>Customized </a:t>
              </a:r>
              <a:br>
                <a:rPr lang="en-GB" sz="4800" b="1" i="0" dirty="0">
                  <a:solidFill>
                    <a:srgbClr val="CC431F"/>
                  </a:solidFill>
                  <a:effectLst/>
                  <a:latin typeface="Calibri" panose="020F0502020204030204" pitchFamily="34" charset="0"/>
                </a:rPr>
              </a:br>
              <a:r>
                <a:rPr lang="en-GB" sz="4800" b="1" i="0" dirty="0">
                  <a:solidFill>
                    <a:srgbClr val="CC431F"/>
                  </a:solidFill>
                  <a:effectLst/>
                  <a:latin typeface="Calibri" panose="020F0502020204030204" pitchFamily="34" charset="0"/>
                </a:rPr>
                <a:t>message</a:t>
              </a:r>
              <a:endParaRPr lang="en-GB" sz="7200" b="1" dirty="0">
                <a:solidFill>
                  <a:srgbClr val="CC431F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C86201D3-4401-4063-BB89-564FCDEAE93D}"/>
                </a:ext>
              </a:extLst>
            </p:cNvPr>
            <p:cNvSpPr/>
            <p:nvPr/>
          </p:nvSpPr>
          <p:spPr>
            <a:xfrm>
              <a:off x="231045" y="5638552"/>
              <a:ext cx="2881794" cy="2793534"/>
            </a:xfrm>
            <a:prstGeom prst="ellipse">
              <a:avLst/>
            </a:prstGeom>
            <a:solidFill>
              <a:schemeClr val="bg1">
                <a:alpha val="69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 Box 2">
              <a:extLst>
                <a:ext uri="{FF2B5EF4-FFF2-40B4-BE49-F238E27FC236}">
                  <a16:creationId xmlns:a16="http://schemas.microsoft.com/office/drawing/2014/main" id="{AA753F54-9215-46A8-820F-375E0B75C9D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2861" y="5939855"/>
              <a:ext cx="1901177" cy="1466835"/>
            </a:xfrm>
            <a:prstGeom prst="rect">
              <a:avLst/>
            </a:prstGeom>
            <a:noFill/>
            <a:ln w="57150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800" dirty="0">
                  <a:solidFill>
                    <a:srgbClr val="CC431F"/>
                  </a:solidFill>
                  <a:effectLst/>
                  <a:latin typeface="Aharoni" panose="02010803020104030203" pitchFamily="2" charset="-79"/>
                  <a:ea typeface="DengXian" panose="02010600030101010101" pitchFamily="2" charset="-122"/>
                  <a:cs typeface="Arial" panose="020B0604020202020204" pitchFamily="34" charset="0"/>
                </a:rPr>
                <a:t> </a:t>
              </a:r>
              <a:endParaRPr lang="en-GB" sz="1100" dirty="0">
                <a:solidFill>
                  <a:srgbClr val="CC431F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endParaRPr>
            </a:p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3400" b="1" i="0" dirty="0">
                  <a:solidFill>
                    <a:srgbClr val="CC431F"/>
                  </a:solidFill>
                  <a:effectLst/>
                  <a:latin typeface="Calibri" panose="020F0502020204030204" pitchFamily="34" charset="0"/>
                </a:rPr>
                <a:t>Insert</a:t>
              </a:r>
              <a:r>
                <a:rPr lang="cs-CZ" sz="3400" b="1" i="0" dirty="0">
                  <a:solidFill>
                    <a:srgbClr val="CC431F"/>
                  </a:solidFill>
                  <a:effectLst/>
                  <a:latin typeface="Calibri" panose="020F0502020204030204" pitchFamily="34" charset="0"/>
                </a:rPr>
                <a:t> your photo</a:t>
              </a:r>
              <a:endParaRPr lang="en-GB" sz="3400" b="1" dirty="0">
                <a:solidFill>
                  <a:srgbClr val="CC431F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endParaRPr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CCA38794-13AA-4BBD-AC65-3239E62B474A}"/>
                </a:ext>
              </a:extLst>
            </p:cNvPr>
            <p:cNvGrpSpPr/>
            <p:nvPr/>
          </p:nvGrpSpPr>
          <p:grpSpPr>
            <a:xfrm>
              <a:off x="438977" y="415290"/>
              <a:ext cx="1792224" cy="1792224"/>
              <a:chOff x="438977" y="415290"/>
              <a:chExt cx="1792224" cy="1792224"/>
            </a:xfrm>
          </p:grpSpPr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759F2FE0-28C8-4769-AD7D-6CA421EF2680}"/>
                  </a:ext>
                </a:extLst>
              </p:cNvPr>
              <p:cNvSpPr/>
              <p:nvPr/>
            </p:nvSpPr>
            <p:spPr>
              <a:xfrm>
                <a:off x="438977" y="415290"/>
                <a:ext cx="1792224" cy="17922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709ABE92-2160-4B36-BBD1-0507EF0A6DC9}"/>
                  </a:ext>
                </a:extLst>
              </p:cNvPr>
              <p:cNvSpPr/>
              <p:nvPr/>
            </p:nvSpPr>
            <p:spPr>
              <a:xfrm>
                <a:off x="616810" y="828538"/>
                <a:ext cx="1482691" cy="1077218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cs-CZ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Insert</a:t>
                </a: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 logo </a:t>
                </a:r>
                <a:b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</a:b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of your organization</a:t>
                </a:r>
              </a:p>
              <a:p>
                <a:pPr algn="ctr"/>
                <a:r>
                  <a:rPr lang="en-US" sz="160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here</a:t>
                </a:r>
                <a:endParaRPr lang="en-US" sz="1600" b="0" cap="none" spc="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1500D3F6-8A13-2938-7AA8-A011CFB4088B}"/>
                </a:ext>
              </a:extLst>
            </p:cNvPr>
            <p:cNvGrpSpPr/>
            <p:nvPr/>
          </p:nvGrpSpPr>
          <p:grpSpPr>
            <a:xfrm>
              <a:off x="2446666" y="400970"/>
              <a:ext cx="1989288" cy="1897430"/>
              <a:chOff x="2446666" y="400970"/>
              <a:chExt cx="1989288" cy="1897430"/>
            </a:xfrm>
          </p:grpSpPr>
          <p:sp>
            <p:nvSpPr>
              <p:cNvPr id="4" name="Ovaal 41">
                <a:extLst>
                  <a:ext uri="{FF2B5EF4-FFF2-40B4-BE49-F238E27FC236}">
                    <a16:creationId xmlns:a16="http://schemas.microsoft.com/office/drawing/2014/main" id="{C2853508-3FC0-F64B-524F-23A6E346525A}"/>
                  </a:ext>
                </a:extLst>
              </p:cNvPr>
              <p:cNvSpPr/>
              <p:nvPr/>
            </p:nvSpPr>
            <p:spPr>
              <a:xfrm>
                <a:off x="2513475" y="400970"/>
                <a:ext cx="1831042" cy="1801368"/>
              </a:xfrm>
              <a:prstGeom prst="ellipse">
                <a:avLst/>
              </a:prstGeom>
              <a:solidFill>
                <a:srgbClr val="CB44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1" b="1" dirty="0">
                  <a:solidFill>
                    <a:schemeClr val="bg1"/>
                  </a:solidFill>
                  <a:latin typeface="Aharoni" panose="02010803020104030203" pitchFamily="2" charset="-79"/>
                  <a:cs typeface="Aharoni" panose="02010803020104030203" pitchFamily="2" charset="-79"/>
                </a:endParaRPr>
              </a:p>
              <a:p>
                <a:pPr algn="ctr"/>
                <a:r>
                  <a:rPr lang="en-US" sz="800" b="1" dirty="0">
                    <a:solidFill>
                      <a:srgbClr val="C93C16"/>
                    </a:solidFill>
                    <a:latin typeface="Aharoni" panose="02010803020104030203" pitchFamily="2" charset="-79"/>
                    <a:cs typeface="Aharoni" panose="02010803020104030203" pitchFamily="2" charset="-79"/>
                  </a:rPr>
                  <a:t>SDFGSG</a:t>
                </a:r>
              </a:p>
            </p:txBody>
          </p:sp>
          <p:pic>
            <p:nvPicPr>
              <p:cNvPr id="5" name="Picture 4" descr="Icon&#10;&#10;Description automatically generated">
                <a:extLst>
                  <a:ext uri="{FF2B5EF4-FFF2-40B4-BE49-F238E27FC236}">
                    <a16:creationId xmlns:a16="http://schemas.microsoft.com/office/drawing/2014/main" id="{2101A9BC-E5B6-4311-79B2-37621238260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07783" y="439732"/>
                <a:ext cx="642425" cy="640080"/>
              </a:xfrm>
              <a:prstGeom prst="rect">
                <a:avLst/>
              </a:prstGeom>
            </p:spPr>
          </p:pic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A87904F-7342-CF30-EFF0-4A9766BC8966}"/>
                  </a:ext>
                </a:extLst>
              </p:cNvPr>
              <p:cNvSpPr txBox="1"/>
              <p:nvPr/>
            </p:nvSpPr>
            <p:spPr>
              <a:xfrm>
                <a:off x="2446666" y="1082683"/>
                <a:ext cx="1989288" cy="12157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2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  <a:t>DO NOT SMOKE</a:t>
                </a:r>
                <a:endParaRPr lang="cs-CZ" sz="12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haroni" panose="02010803020104030203" pitchFamily="2" charset="-79"/>
                </a:endParaRPr>
              </a:p>
              <a:p>
                <a:pPr algn="ctr"/>
                <a:r>
                  <a:rPr lang="en-GB" sz="700" b="1" dirty="0">
                    <a:solidFill>
                      <a:srgbClr val="CB441F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  <a:t>c</a:t>
                </a:r>
                <a:br>
                  <a:rPr lang="en-GB" sz="14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</a:br>
                <a:r>
                  <a:rPr lang="en-GB" sz="12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  <a:t>DO NOT USE  </a:t>
                </a:r>
                <a:br>
                  <a:rPr lang="en-GB" sz="12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</a:br>
                <a:r>
                  <a:rPr lang="en-GB" sz="12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  <a:t>ANY FORM </a:t>
                </a:r>
                <a:br>
                  <a:rPr lang="en-GB" sz="12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</a:br>
                <a:r>
                  <a:rPr lang="en-GB" sz="12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  <a:t>OF TOBACCO</a:t>
                </a:r>
                <a:endParaRPr lang="nl-BE" sz="12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haroni" panose="02010803020104030203" pitchFamily="2" charset="-79"/>
                </a:endParaRPr>
              </a:p>
              <a:p>
                <a:endParaRPr lang="en-US" dirty="0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497A3EF4-1006-4A29-4A70-7B944766EF04}"/>
                </a:ext>
              </a:extLst>
            </p:cNvPr>
            <p:cNvGrpSpPr/>
            <p:nvPr/>
          </p:nvGrpSpPr>
          <p:grpSpPr>
            <a:xfrm>
              <a:off x="-10968" y="9113699"/>
              <a:ext cx="6868968" cy="906862"/>
              <a:chOff x="-10968" y="9113699"/>
              <a:chExt cx="6868968" cy="906862"/>
            </a:xfrm>
          </p:grpSpPr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C8F86D3F-0D77-3A6F-802C-969BA83A463A}"/>
                  </a:ext>
                </a:extLst>
              </p:cNvPr>
              <p:cNvGrpSpPr/>
              <p:nvPr/>
            </p:nvGrpSpPr>
            <p:grpSpPr>
              <a:xfrm>
                <a:off x="-10968" y="9113699"/>
                <a:ext cx="6868968" cy="906862"/>
                <a:chOff x="0" y="9109018"/>
                <a:chExt cx="6879926" cy="906862"/>
              </a:xfrm>
            </p:grpSpPr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081D00AE-88B7-3A0A-4721-D832823CF99B}"/>
                    </a:ext>
                  </a:extLst>
                </p:cNvPr>
                <p:cNvSpPr/>
                <p:nvPr/>
              </p:nvSpPr>
              <p:spPr>
                <a:xfrm>
                  <a:off x="0" y="9109018"/>
                  <a:ext cx="6879926" cy="796982"/>
                </a:xfrm>
                <a:prstGeom prst="rect">
                  <a:avLst/>
                </a:prstGeom>
                <a:solidFill>
                  <a:schemeClr val="bg1">
                    <a:alpha val="67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25C02324-F9B7-E5BA-7EE7-7891E52903AF}"/>
                    </a:ext>
                  </a:extLst>
                </p:cNvPr>
                <p:cNvSpPr txBox="1"/>
                <p:nvPr/>
              </p:nvSpPr>
              <p:spPr>
                <a:xfrm>
                  <a:off x="10963" y="9169494"/>
                  <a:ext cx="6857999" cy="8463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nl-BE" sz="1300" b="1" dirty="0">
                      <a:solidFill>
                        <a:srgbClr val="CB441F"/>
                      </a:solidFill>
                      <a:latin typeface="Aharoni" panose="02010803020104030203" pitchFamily="2" charset="-79"/>
                      <a:cs typeface="Aharoni" panose="02010803020104030203" pitchFamily="2" charset="-79"/>
                    </a:rPr>
                    <a:t>#PrEvCan #CANCERCODE</a:t>
                  </a:r>
                </a:p>
                <a:p>
                  <a:pPr algn="ctr"/>
                  <a:r>
                    <a:rPr lang="en-GB" sz="1200" b="1" dirty="0">
                      <a:solidFill>
                        <a:srgbClr val="CB441F"/>
                      </a:solidFill>
                      <a:effectLst/>
                    </a:rPr>
                    <a:t>The </a:t>
                  </a:r>
                  <a:r>
                    <a:rPr lang="en-GB" sz="1200" b="1" dirty="0" err="1">
                      <a:solidFill>
                        <a:srgbClr val="CB441F"/>
                      </a:solidFill>
                      <a:effectLst/>
                    </a:rPr>
                    <a:t>PrEvCan</a:t>
                  </a:r>
                  <a:r>
                    <a:rPr lang="en-GB" sz="1200" b="1" dirty="0">
                      <a:solidFill>
                        <a:srgbClr val="CB441F"/>
                      </a:solidFill>
                      <a:effectLst/>
                    </a:rPr>
                    <a:t> campaign was initiated by EONS and is run in association </a:t>
                  </a:r>
                  <a:br>
                    <a:rPr lang="en-GB" sz="1200" b="1" dirty="0">
                      <a:solidFill>
                        <a:srgbClr val="CB441F"/>
                      </a:solidFill>
                      <a:effectLst/>
                    </a:rPr>
                  </a:br>
                  <a:r>
                    <a:rPr lang="en-GB" sz="1200" b="1" dirty="0">
                      <a:solidFill>
                        <a:srgbClr val="CB441F"/>
                      </a:solidFill>
                      <a:effectLst/>
                    </a:rPr>
                    <a:t>with key campaign partner, ESMO. </a:t>
                  </a:r>
                  <a:r>
                    <a:rPr lang="en-US" sz="1200" b="1" dirty="0">
                      <a:solidFill>
                        <a:srgbClr val="CB441F"/>
                      </a:solidFill>
                      <a:cs typeface="Aharoni" panose="02010803020104030203" pitchFamily="2" charset="-79"/>
                    </a:rPr>
                    <a:t>More info</a:t>
                  </a:r>
                  <a:r>
                    <a:rPr lang="nl-BE" sz="1200" b="1" dirty="0">
                      <a:solidFill>
                        <a:srgbClr val="CB441F"/>
                      </a:solidFill>
                      <a:cs typeface="Aharoni" panose="02010803020104030203" pitchFamily="2" charset="-79"/>
                    </a:rPr>
                    <a:t>: www.cancernurse.eu/</a:t>
                  </a:r>
                  <a:r>
                    <a:rPr lang="cs-CZ" sz="1200" b="1" dirty="0">
                      <a:solidFill>
                        <a:srgbClr val="CB441F"/>
                      </a:solidFill>
                      <a:cs typeface="Aharoni" panose="02010803020104030203" pitchFamily="2" charset="-79"/>
                    </a:rPr>
                    <a:t>prev</a:t>
                  </a:r>
                  <a:r>
                    <a:rPr lang="en-US" sz="1200" b="1" dirty="0">
                      <a:solidFill>
                        <a:srgbClr val="CB441F"/>
                      </a:solidFill>
                      <a:cs typeface="Aharoni" panose="02010803020104030203" pitchFamily="2" charset="-79"/>
                    </a:rPr>
                    <a:t>can</a:t>
                  </a:r>
                  <a:br>
                    <a:rPr lang="nl-BE" sz="1200" b="1" dirty="0">
                      <a:solidFill>
                        <a:srgbClr val="CB441F"/>
                      </a:solidFill>
                      <a:cs typeface="Aharoni" panose="02010803020104030203" pitchFamily="2" charset="-79"/>
                    </a:rPr>
                  </a:br>
                  <a:endParaRPr lang="en-GB" sz="1200" b="1" dirty="0">
                    <a:solidFill>
                      <a:srgbClr val="CB441F"/>
                    </a:solidFill>
                    <a:cs typeface="Aharoni" panose="02010803020104030203" pitchFamily="2" charset="-79"/>
                  </a:endParaRPr>
                </a:p>
              </p:txBody>
            </p:sp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23A4757F-9FE5-8218-5670-DD9DA660E685}"/>
                    </a:ext>
                  </a:extLst>
                </p:cNvPr>
                <p:cNvGrpSpPr/>
                <p:nvPr/>
              </p:nvGrpSpPr>
              <p:grpSpPr>
                <a:xfrm>
                  <a:off x="224716" y="9297854"/>
                  <a:ext cx="475488" cy="475488"/>
                  <a:chOff x="-302004" y="1916250"/>
                  <a:chExt cx="2823923" cy="2823924"/>
                </a:xfrm>
              </p:grpSpPr>
              <p:sp>
                <p:nvSpPr>
                  <p:cNvPr id="15" name="Ovaal 2">
                    <a:extLst>
                      <a:ext uri="{FF2B5EF4-FFF2-40B4-BE49-F238E27FC236}">
                        <a16:creationId xmlns:a16="http://schemas.microsoft.com/office/drawing/2014/main" id="{50183D15-DF41-6946-11E6-36726CBAC494}"/>
                      </a:ext>
                    </a:extLst>
                  </p:cNvPr>
                  <p:cNvSpPr/>
                  <p:nvPr/>
                </p:nvSpPr>
                <p:spPr>
                  <a:xfrm>
                    <a:off x="-302004" y="1916250"/>
                    <a:ext cx="2823923" cy="2823924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 sz="1801" dirty="0">
                      <a:solidFill>
                        <a:schemeClr val="tx1"/>
                      </a:solidFill>
                    </a:endParaRPr>
                  </a:p>
                </p:txBody>
              </p:sp>
              <p:pic>
                <p:nvPicPr>
                  <p:cNvPr id="16" name="Picture 15" descr="A picture containing text, clipart&#10;&#10;Description automatically generated">
                    <a:extLst>
                      <a:ext uri="{FF2B5EF4-FFF2-40B4-BE49-F238E27FC236}">
                        <a16:creationId xmlns:a16="http://schemas.microsoft.com/office/drawing/2014/main" id="{B4A7ACBD-6D8C-0D31-715F-E700F984DF0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219048" y="2002330"/>
                    <a:ext cx="2669717" cy="2651758"/>
                  </a:xfrm>
                  <a:prstGeom prst="ellipse">
                    <a:avLst/>
                  </a:prstGeom>
                </p:spPr>
              </p:pic>
            </p:grpSp>
          </p:grpSp>
          <p:pic>
            <p:nvPicPr>
              <p:cNvPr id="11" name="Graphic 10">
                <a:extLst>
                  <a:ext uri="{FF2B5EF4-FFF2-40B4-BE49-F238E27FC236}">
                    <a16:creationId xmlns:a16="http://schemas.microsoft.com/office/drawing/2014/main" id="{5D306BFD-D513-1C45-5582-A7E88663738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rcRect t="1" r="36621" b="-13923"/>
              <a:stretch/>
            </p:blipFill>
            <p:spPr>
              <a:xfrm>
                <a:off x="6045268" y="9374571"/>
                <a:ext cx="702865" cy="331414"/>
              </a:xfrm>
              <a:prstGeom prst="rect">
                <a:avLst/>
              </a:prstGeom>
            </p:spPr>
          </p:pic>
        </p:grp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A8548400-28D4-9BFD-53B0-0D622771D52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39284" t="19305" r="14595" b="11463"/>
            <a:stretch/>
          </p:blipFill>
          <p:spPr>
            <a:xfrm>
              <a:off x="4618094" y="397002"/>
              <a:ext cx="1827452" cy="1828800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522785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 44">
            <a:extLst>
              <a:ext uri="{FF2B5EF4-FFF2-40B4-BE49-F238E27FC236}">
                <a16:creationId xmlns:a16="http://schemas.microsoft.com/office/drawing/2014/main" id="{3385370B-4984-E91B-B11B-CACA5A80EE84}"/>
              </a:ext>
            </a:extLst>
          </p:cNvPr>
          <p:cNvGrpSpPr/>
          <p:nvPr/>
        </p:nvGrpSpPr>
        <p:grpSpPr>
          <a:xfrm>
            <a:off x="-10968" y="0"/>
            <a:ext cx="6868968" cy="10020561"/>
            <a:chOff x="-10968" y="0"/>
            <a:chExt cx="6868968" cy="10020561"/>
          </a:xfrm>
        </p:grpSpPr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07EFD3AD-41DC-4565-8067-2BCEA9CC95A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alphaModFix amt="3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220" t="108" r="13777" b="30"/>
            <a:stretch/>
          </p:blipFill>
          <p:spPr>
            <a:xfrm>
              <a:off x="0" y="0"/>
              <a:ext cx="6858000" cy="9906000"/>
            </a:xfrm>
            <a:prstGeom prst="rect">
              <a:avLst/>
            </a:prstGeom>
          </p:spPr>
        </p:pic>
        <p:sp>
          <p:nvSpPr>
            <p:cNvPr id="6" name="Freeform 72">
              <a:extLst>
                <a:ext uri="{FF2B5EF4-FFF2-40B4-BE49-F238E27FC236}">
                  <a16:creationId xmlns:a16="http://schemas.microsoft.com/office/drawing/2014/main" id="{CB0D2207-ED2E-49C4-9FF2-D2D44375B5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578" y="183874"/>
              <a:ext cx="4205641" cy="2258568"/>
            </a:xfrm>
            <a:custGeom>
              <a:avLst/>
              <a:gdLst>
                <a:gd name="T0" fmla="*/ 7607 w 7645"/>
                <a:gd name="T1" fmla="*/ 977 h 4080"/>
                <a:gd name="T2" fmla="*/ 7607 w 7645"/>
                <a:gd name="T3" fmla="*/ 977 h 4080"/>
                <a:gd name="T4" fmla="*/ 6878 w 7645"/>
                <a:gd name="T5" fmla="*/ 269 h 4080"/>
                <a:gd name="T6" fmla="*/ 6878 w 7645"/>
                <a:gd name="T7" fmla="*/ 269 h 4080"/>
                <a:gd name="T8" fmla="*/ 5865 w 7645"/>
                <a:gd name="T9" fmla="*/ 0 h 4080"/>
                <a:gd name="T10" fmla="*/ 5865 w 7645"/>
                <a:gd name="T11" fmla="*/ 0 h 4080"/>
                <a:gd name="T12" fmla="*/ 3825 w 7645"/>
                <a:gd name="T13" fmla="*/ 2039 h 4080"/>
                <a:gd name="T14" fmla="*/ 3825 w 7645"/>
                <a:gd name="T15" fmla="*/ 2039 h 4080"/>
                <a:gd name="T16" fmla="*/ 2040 w 7645"/>
                <a:gd name="T17" fmla="*/ 3825 h 4080"/>
                <a:gd name="T18" fmla="*/ 2040 w 7645"/>
                <a:gd name="T19" fmla="*/ 3825 h 4080"/>
                <a:gd name="T20" fmla="*/ 255 w 7645"/>
                <a:gd name="T21" fmla="*/ 2039 h 4080"/>
                <a:gd name="T22" fmla="*/ 255 w 7645"/>
                <a:gd name="T23" fmla="*/ 2039 h 4080"/>
                <a:gd name="T24" fmla="*/ 2040 w 7645"/>
                <a:gd name="T25" fmla="*/ 255 h 4080"/>
                <a:gd name="T26" fmla="*/ 2040 w 7645"/>
                <a:gd name="T27" fmla="*/ 255 h 4080"/>
                <a:gd name="T28" fmla="*/ 2927 w 7645"/>
                <a:gd name="T29" fmla="*/ 490 h 4080"/>
                <a:gd name="T30" fmla="*/ 2927 w 7645"/>
                <a:gd name="T31" fmla="*/ 490 h 4080"/>
                <a:gd name="T32" fmla="*/ 3564 w 7645"/>
                <a:gd name="T33" fmla="*/ 1109 h 4080"/>
                <a:gd name="T34" fmla="*/ 3564 w 7645"/>
                <a:gd name="T35" fmla="*/ 1109 h 4080"/>
                <a:gd name="T36" fmla="*/ 3739 w 7645"/>
                <a:gd name="T37" fmla="*/ 1152 h 4080"/>
                <a:gd name="T38" fmla="*/ 3739 w 7645"/>
                <a:gd name="T39" fmla="*/ 1152 h 4080"/>
                <a:gd name="T40" fmla="*/ 3782 w 7645"/>
                <a:gd name="T41" fmla="*/ 977 h 4080"/>
                <a:gd name="T42" fmla="*/ 3782 w 7645"/>
                <a:gd name="T43" fmla="*/ 977 h 4080"/>
                <a:gd name="T44" fmla="*/ 3053 w 7645"/>
                <a:gd name="T45" fmla="*/ 269 h 4080"/>
                <a:gd name="T46" fmla="*/ 3053 w 7645"/>
                <a:gd name="T47" fmla="*/ 269 h 4080"/>
                <a:gd name="T48" fmla="*/ 2040 w 7645"/>
                <a:gd name="T49" fmla="*/ 0 h 4080"/>
                <a:gd name="T50" fmla="*/ 2040 w 7645"/>
                <a:gd name="T51" fmla="*/ 0 h 4080"/>
                <a:gd name="T52" fmla="*/ 0 w 7645"/>
                <a:gd name="T53" fmla="*/ 2039 h 4080"/>
                <a:gd name="T54" fmla="*/ 0 w 7645"/>
                <a:gd name="T55" fmla="*/ 2039 h 4080"/>
                <a:gd name="T56" fmla="*/ 2040 w 7645"/>
                <a:gd name="T57" fmla="*/ 4079 h 4080"/>
                <a:gd name="T58" fmla="*/ 2040 w 7645"/>
                <a:gd name="T59" fmla="*/ 4079 h 4080"/>
                <a:gd name="T60" fmla="*/ 4080 w 7645"/>
                <a:gd name="T61" fmla="*/ 2039 h 4080"/>
                <a:gd name="T62" fmla="*/ 4080 w 7645"/>
                <a:gd name="T63" fmla="*/ 2039 h 4080"/>
                <a:gd name="T64" fmla="*/ 5865 w 7645"/>
                <a:gd name="T65" fmla="*/ 255 h 4080"/>
                <a:gd name="T66" fmla="*/ 5865 w 7645"/>
                <a:gd name="T67" fmla="*/ 255 h 4080"/>
                <a:gd name="T68" fmla="*/ 6751 w 7645"/>
                <a:gd name="T69" fmla="*/ 490 h 4080"/>
                <a:gd name="T70" fmla="*/ 6751 w 7645"/>
                <a:gd name="T71" fmla="*/ 490 h 4080"/>
                <a:gd name="T72" fmla="*/ 7389 w 7645"/>
                <a:gd name="T73" fmla="*/ 1109 h 4080"/>
                <a:gd name="T74" fmla="*/ 7389 w 7645"/>
                <a:gd name="T75" fmla="*/ 1109 h 4080"/>
                <a:gd name="T76" fmla="*/ 7565 w 7645"/>
                <a:gd name="T77" fmla="*/ 1152 h 4080"/>
                <a:gd name="T78" fmla="*/ 7565 w 7645"/>
                <a:gd name="T79" fmla="*/ 1152 h 4080"/>
                <a:gd name="T80" fmla="*/ 7607 w 7645"/>
                <a:gd name="T81" fmla="*/ 977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5" h="4080">
                  <a:moveTo>
                    <a:pt x="7607" y="977"/>
                  </a:moveTo>
                  <a:lnTo>
                    <a:pt x="7607" y="977"/>
                  </a:lnTo>
                  <a:cubicBezTo>
                    <a:pt x="7428" y="685"/>
                    <a:pt x="7176" y="440"/>
                    <a:pt x="6878" y="269"/>
                  </a:cubicBezTo>
                  <a:lnTo>
                    <a:pt x="6878" y="269"/>
                  </a:lnTo>
                  <a:cubicBezTo>
                    <a:pt x="6572" y="93"/>
                    <a:pt x="6221" y="0"/>
                    <a:pt x="5865" y="0"/>
                  </a:cubicBezTo>
                  <a:lnTo>
                    <a:pt x="5865" y="0"/>
                  </a:lnTo>
                  <a:cubicBezTo>
                    <a:pt x="4741" y="0"/>
                    <a:pt x="3825" y="915"/>
                    <a:pt x="3825" y="2039"/>
                  </a:cubicBezTo>
                  <a:lnTo>
                    <a:pt x="3825" y="2039"/>
                  </a:lnTo>
                  <a:cubicBezTo>
                    <a:pt x="3825" y="3024"/>
                    <a:pt x="3025" y="3825"/>
                    <a:pt x="2040" y="3825"/>
                  </a:cubicBezTo>
                  <a:lnTo>
                    <a:pt x="2040" y="3825"/>
                  </a:lnTo>
                  <a:cubicBezTo>
                    <a:pt x="1056" y="3825"/>
                    <a:pt x="255" y="3024"/>
                    <a:pt x="255" y="2039"/>
                  </a:cubicBezTo>
                  <a:lnTo>
                    <a:pt x="255" y="2039"/>
                  </a:lnTo>
                  <a:cubicBezTo>
                    <a:pt x="255" y="1055"/>
                    <a:pt x="1056" y="255"/>
                    <a:pt x="2040" y="255"/>
                  </a:cubicBezTo>
                  <a:lnTo>
                    <a:pt x="2040" y="255"/>
                  </a:lnTo>
                  <a:cubicBezTo>
                    <a:pt x="2352" y="255"/>
                    <a:pt x="2658" y="336"/>
                    <a:pt x="2927" y="490"/>
                  </a:cubicBezTo>
                  <a:lnTo>
                    <a:pt x="2927" y="490"/>
                  </a:lnTo>
                  <a:cubicBezTo>
                    <a:pt x="3187" y="639"/>
                    <a:pt x="3407" y="854"/>
                    <a:pt x="3564" y="1109"/>
                  </a:cubicBezTo>
                  <a:lnTo>
                    <a:pt x="3564" y="1109"/>
                  </a:lnTo>
                  <a:cubicBezTo>
                    <a:pt x="3601" y="1169"/>
                    <a:pt x="3679" y="1188"/>
                    <a:pt x="3739" y="1152"/>
                  </a:cubicBezTo>
                  <a:lnTo>
                    <a:pt x="3739" y="1152"/>
                  </a:lnTo>
                  <a:cubicBezTo>
                    <a:pt x="3799" y="1115"/>
                    <a:pt x="3818" y="1037"/>
                    <a:pt x="3782" y="977"/>
                  </a:cubicBezTo>
                  <a:lnTo>
                    <a:pt x="3782" y="977"/>
                  </a:lnTo>
                  <a:cubicBezTo>
                    <a:pt x="3603" y="685"/>
                    <a:pt x="3351" y="440"/>
                    <a:pt x="3053" y="269"/>
                  </a:cubicBezTo>
                  <a:lnTo>
                    <a:pt x="3053" y="269"/>
                  </a:lnTo>
                  <a:cubicBezTo>
                    <a:pt x="2746" y="93"/>
                    <a:pt x="2396" y="0"/>
                    <a:pt x="2040" y="0"/>
                  </a:cubicBezTo>
                  <a:lnTo>
                    <a:pt x="2040" y="0"/>
                  </a:lnTo>
                  <a:cubicBezTo>
                    <a:pt x="915" y="0"/>
                    <a:pt x="0" y="915"/>
                    <a:pt x="0" y="2039"/>
                  </a:cubicBezTo>
                  <a:lnTo>
                    <a:pt x="0" y="2039"/>
                  </a:lnTo>
                  <a:cubicBezTo>
                    <a:pt x="0" y="3164"/>
                    <a:pt x="915" y="4079"/>
                    <a:pt x="2040" y="4079"/>
                  </a:cubicBezTo>
                  <a:lnTo>
                    <a:pt x="2040" y="4079"/>
                  </a:lnTo>
                  <a:cubicBezTo>
                    <a:pt x="3165" y="4079"/>
                    <a:pt x="4080" y="3164"/>
                    <a:pt x="4080" y="2039"/>
                  </a:cubicBezTo>
                  <a:lnTo>
                    <a:pt x="4080" y="2039"/>
                  </a:lnTo>
                  <a:cubicBezTo>
                    <a:pt x="4080" y="1055"/>
                    <a:pt x="4881" y="255"/>
                    <a:pt x="5865" y="255"/>
                  </a:cubicBezTo>
                  <a:lnTo>
                    <a:pt x="5865" y="255"/>
                  </a:lnTo>
                  <a:cubicBezTo>
                    <a:pt x="6177" y="255"/>
                    <a:pt x="6483" y="336"/>
                    <a:pt x="6751" y="490"/>
                  </a:cubicBezTo>
                  <a:lnTo>
                    <a:pt x="6751" y="490"/>
                  </a:lnTo>
                  <a:cubicBezTo>
                    <a:pt x="7012" y="639"/>
                    <a:pt x="7233" y="854"/>
                    <a:pt x="7389" y="1109"/>
                  </a:cubicBezTo>
                  <a:lnTo>
                    <a:pt x="7389" y="1109"/>
                  </a:lnTo>
                  <a:cubicBezTo>
                    <a:pt x="7426" y="1169"/>
                    <a:pt x="7505" y="1188"/>
                    <a:pt x="7565" y="1152"/>
                  </a:cubicBezTo>
                  <a:lnTo>
                    <a:pt x="7565" y="1152"/>
                  </a:lnTo>
                  <a:cubicBezTo>
                    <a:pt x="7625" y="1115"/>
                    <a:pt x="7644" y="1037"/>
                    <a:pt x="7607" y="977"/>
                  </a:cubicBezTo>
                </a:path>
              </a:pathLst>
            </a:custGeom>
            <a:solidFill>
              <a:srgbClr val="258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801" dirty="0"/>
            </a:p>
          </p:txBody>
        </p:sp>
        <p:sp>
          <p:nvSpPr>
            <p:cNvPr id="7" name="Freeform 74">
              <a:extLst>
                <a:ext uri="{FF2B5EF4-FFF2-40B4-BE49-F238E27FC236}">
                  <a16:creationId xmlns:a16="http://schemas.microsoft.com/office/drawing/2014/main" id="{C4AAAE45-881C-441D-A941-FEDD823555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1780" y="183874"/>
              <a:ext cx="4205641" cy="2262413"/>
            </a:xfrm>
            <a:custGeom>
              <a:avLst/>
              <a:gdLst>
                <a:gd name="T0" fmla="*/ 5603 w 7644"/>
                <a:gd name="T1" fmla="*/ 4079 h 4080"/>
                <a:gd name="T2" fmla="*/ 5603 w 7644"/>
                <a:gd name="T3" fmla="*/ 4079 h 4080"/>
                <a:gd name="T4" fmla="*/ 4590 w 7644"/>
                <a:gd name="T5" fmla="*/ 3810 h 4080"/>
                <a:gd name="T6" fmla="*/ 4590 w 7644"/>
                <a:gd name="T7" fmla="*/ 3810 h 4080"/>
                <a:gd name="T8" fmla="*/ 3861 w 7644"/>
                <a:gd name="T9" fmla="*/ 3102 h 4080"/>
                <a:gd name="T10" fmla="*/ 3861 w 7644"/>
                <a:gd name="T11" fmla="*/ 3102 h 4080"/>
                <a:gd name="T12" fmla="*/ 3904 w 7644"/>
                <a:gd name="T13" fmla="*/ 2927 h 4080"/>
                <a:gd name="T14" fmla="*/ 3904 w 7644"/>
                <a:gd name="T15" fmla="*/ 2927 h 4080"/>
                <a:gd name="T16" fmla="*/ 4079 w 7644"/>
                <a:gd name="T17" fmla="*/ 2969 h 4080"/>
                <a:gd name="T18" fmla="*/ 4079 w 7644"/>
                <a:gd name="T19" fmla="*/ 2969 h 4080"/>
                <a:gd name="T20" fmla="*/ 4717 w 7644"/>
                <a:gd name="T21" fmla="*/ 3589 h 4080"/>
                <a:gd name="T22" fmla="*/ 4717 w 7644"/>
                <a:gd name="T23" fmla="*/ 3589 h 4080"/>
                <a:gd name="T24" fmla="*/ 5603 w 7644"/>
                <a:gd name="T25" fmla="*/ 3825 h 4080"/>
                <a:gd name="T26" fmla="*/ 5603 w 7644"/>
                <a:gd name="T27" fmla="*/ 3825 h 4080"/>
                <a:gd name="T28" fmla="*/ 7388 w 7644"/>
                <a:gd name="T29" fmla="*/ 2039 h 4080"/>
                <a:gd name="T30" fmla="*/ 7388 w 7644"/>
                <a:gd name="T31" fmla="*/ 2039 h 4080"/>
                <a:gd name="T32" fmla="*/ 5603 w 7644"/>
                <a:gd name="T33" fmla="*/ 255 h 4080"/>
                <a:gd name="T34" fmla="*/ 5603 w 7644"/>
                <a:gd name="T35" fmla="*/ 255 h 4080"/>
                <a:gd name="T36" fmla="*/ 3818 w 7644"/>
                <a:gd name="T37" fmla="*/ 2039 h 4080"/>
                <a:gd name="T38" fmla="*/ 3818 w 7644"/>
                <a:gd name="T39" fmla="*/ 2039 h 4080"/>
                <a:gd name="T40" fmla="*/ 1778 w 7644"/>
                <a:gd name="T41" fmla="*/ 4079 h 4080"/>
                <a:gd name="T42" fmla="*/ 1778 w 7644"/>
                <a:gd name="T43" fmla="*/ 4079 h 4080"/>
                <a:gd name="T44" fmla="*/ 765 w 7644"/>
                <a:gd name="T45" fmla="*/ 3810 h 4080"/>
                <a:gd name="T46" fmla="*/ 765 w 7644"/>
                <a:gd name="T47" fmla="*/ 3810 h 4080"/>
                <a:gd name="T48" fmla="*/ 37 w 7644"/>
                <a:gd name="T49" fmla="*/ 3102 h 4080"/>
                <a:gd name="T50" fmla="*/ 37 w 7644"/>
                <a:gd name="T51" fmla="*/ 3102 h 4080"/>
                <a:gd name="T52" fmla="*/ 79 w 7644"/>
                <a:gd name="T53" fmla="*/ 2927 h 4080"/>
                <a:gd name="T54" fmla="*/ 79 w 7644"/>
                <a:gd name="T55" fmla="*/ 2927 h 4080"/>
                <a:gd name="T56" fmla="*/ 254 w 7644"/>
                <a:gd name="T57" fmla="*/ 2969 h 4080"/>
                <a:gd name="T58" fmla="*/ 254 w 7644"/>
                <a:gd name="T59" fmla="*/ 2969 h 4080"/>
                <a:gd name="T60" fmla="*/ 892 w 7644"/>
                <a:gd name="T61" fmla="*/ 3589 h 4080"/>
                <a:gd name="T62" fmla="*/ 892 w 7644"/>
                <a:gd name="T63" fmla="*/ 3589 h 4080"/>
                <a:gd name="T64" fmla="*/ 1778 w 7644"/>
                <a:gd name="T65" fmla="*/ 3825 h 4080"/>
                <a:gd name="T66" fmla="*/ 1778 w 7644"/>
                <a:gd name="T67" fmla="*/ 3825 h 4080"/>
                <a:gd name="T68" fmla="*/ 3564 w 7644"/>
                <a:gd name="T69" fmla="*/ 2039 h 4080"/>
                <a:gd name="T70" fmla="*/ 3564 w 7644"/>
                <a:gd name="T71" fmla="*/ 2039 h 4080"/>
                <a:gd name="T72" fmla="*/ 5603 w 7644"/>
                <a:gd name="T73" fmla="*/ 0 h 4080"/>
                <a:gd name="T74" fmla="*/ 5603 w 7644"/>
                <a:gd name="T75" fmla="*/ 0 h 4080"/>
                <a:gd name="T76" fmla="*/ 7643 w 7644"/>
                <a:gd name="T77" fmla="*/ 2039 h 4080"/>
                <a:gd name="T78" fmla="*/ 7643 w 7644"/>
                <a:gd name="T79" fmla="*/ 2039 h 4080"/>
                <a:gd name="T80" fmla="*/ 5603 w 7644"/>
                <a:gd name="T81" fmla="*/ 4079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4" h="4080">
                  <a:moveTo>
                    <a:pt x="5603" y="4079"/>
                  </a:moveTo>
                  <a:lnTo>
                    <a:pt x="5603" y="4079"/>
                  </a:lnTo>
                  <a:cubicBezTo>
                    <a:pt x="5248" y="4079"/>
                    <a:pt x="4897" y="3986"/>
                    <a:pt x="4590" y="3810"/>
                  </a:cubicBezTo>
                  <a:lnTo>
                    <a:pt x="4590" y="3810"/>
                  </a:lnTo>
                  <a:cubicBezTo>
                    <a:pt x="4293" y="3639"/>
                    <a:pt x="4041" y="3395"/>
                    <a:pt x="3861" y="3102"/>
                  </a:cubicBezTo>
                  <a:lnTo>
                    <a:pt x="3861" y="3102"/>
                  </a:lnTo>
                  <a:cubicBezTo>
                    <a:pt x="3825" y="3042"/>
                    <a:pt x="3844" y="2963"/>
                    <a:pt x="3904" y="2927"/>
                  </a:cubicBezTo>
                  <a:lnTo>
                    <a:pt x="3904" y="2927"/>
                  </a:lnTo>
                  <a:cubicBezTo>
                    <a:pt x="3964" y="2890"/>
                    <a:pt x="4042" y="2909"/>
                    <a:pt x="4079" y="2969"/>
                  </a:cubicBezTo>
                  <a:lnTo>
                    <a:pt x="4079" y="2969"/>
                  </a:lnTo>
                  <a:cubicBezTo>
                    <a:pt x="4236" y="3225"/>
                    <a:pt x="4456" y="3440"/>
                    <a:pt x="4717" y="3589"/>
                  </a:cubicBezTo>
                  <a:lnTo>
                    <a:pt x="4717" y="3589"/>
                  </a:lnTo>
                  <a:cubicBezTo>
                    <a:pt x="4985" y="3743"/>
                    <a:pt x="5292" y="3825"/>
                    <a:pt x="5603" y="3825"/>
                  </a:cubicBezTo>
                  <a:lnTo>
                    <a:pt x="5603" y="3825"/>
                  </a:lnTo>
                  <a:cubicBezTo>
                    <a:pt x="6588" y="3825"/>
                    <a:pt x="7388" y="3024"/>
                    <a:pt x="7388" y="2039"/>
                  </a:cubicBezTo>
                  <a:lnTo>
                    <a:pt x="7388" y="2039"/>
                  </a:lnTo>
                  <a:cubicBezTo>
                    <a:pt x="7388" y="1055"/>
                    <a:pt x="6588" y="255"/>
                    <a:pt x="5603" y="255"/>
                  </a:cubicBezTo>
                  <a:lnTo>
                    <a:pt x="5603" y="255"/>
                  </a:lnTo>
                  <a:cubicBezTo>
                    <a:pt x="4619" y="255"/>
                    <a:pt x="3818" y="1055"/>
                    <a:pt x="3818" y="2039"/>
                  </a:cubicBezTo>
                  <a:lnTo>
                    <a:pt x="3818" y="2039"/>
                  </a:lnTo>
                  <a:cubicBezTo>
                    <a:pt x="3818" y="3164"/>
                    <a:pt x="2903" y="4079"/>
                    <a:pt x="1778" y="4079"/>
                  </a:cubicBezTo>
                  <a:lnTo>
                    <a:pt x="1778" y="4079"/>
                  </a:lnTo>
                  <a:cubicBezTo>
                    <a:pt x="1422" y="4079"/>
                    <a:pt x="1072" y="3986"/>
                    <a:pt x="765" y="3810"/>
                  </a:cubicBezTo>
                  <a:lnTo>
                    <a:pt x="765" y="3810"/>
                  </a:lnTo>
                  <a:cubicBezTo>
                    <a:pt x="467" y="3639"/>
                    <a:pt x="215" y="3395"/>
                    <a:pt x="37" y="3102"/>
                  </a:cubicBezTo>
                  <a:lnTo>
                    <a:pt x="37" y="3102"/>
                  </a:lnTo>
                  <a:cubicBezTo>
                    <a:pt x="0" y="3042"/>
                    <a:pt x="19" y="2963"/>
                    <a:pt x="79" y="2927"/>
                  </a:cubicBezTo>
                  <a:lnTo>
                    <a:pt x="79" y="2927"/>
                  </a:lnTo>
                  <a:cubicBezTo>
                    <a:pt x="139" y="2890"/>
                    <a:pt x="217" y="2909"/>
                    <a:pt x="254" y="2969"/>
                  </a:cubicBezTo>
                  <a:lnTo>
                    <a:pt x="254" y="2969"/>
                  </a:lnTo>
                  <a:cubicBezTo>
                    <a:pt x="410" y="3225"/>
                    <a:pt x="631" y="3440"/>
                    <a:pt x="892" y="3589"/>
                  </a:cubicBezTo>
                  <a:lnTo>
                    <a:pt x="892" y="3589"/>
                  </a:lnTo>
                  <a:cubicBezTo>
                    <a:pt x="1160" y="3743"/>
                    <a:pt x="1467" y="3825"/>
                    <a:pt x="1778" y="3825"/>
                  </a:cubicBezTo>
                  <a:lnTo>
                    <a:pt x="1778" y="3825"/>
                  </a:lnTo>
                  <a:cubicBezTo>
                    <a:pt x="2762" y="3825"/>
                    <a:pt x="3564" y="3024"/>
                    <a:pt x="3564" y="2039"/>
                  </a:cubicBezTo>
                  <a:lnTo>
                    <a:pt x="3564" y="2039"/>
                  </a:lnTo>
                  <a:cubicBezTo>
                    <a:pt x="3564" y="915"/>
                    <a:pt x="4478" y="0"/>
                    <a:pt x="5603" y="0"/>
                  </a:cubicBezTo>
                  <a:lnTo>
                    <a:pt x="5603" y="0"/>
                  </a:lnTo>
                  <a:cubicBezTo>
                    <a:pt x="6728" y="0"/>
                    <a:pt x="7643" y="915"/>
                    <a:pt x="7643" y="2039"/>
                  </a:cubicBezTo>
                  <a:lnTo>
                    <a:pt x="7643" y="2039"/>
                  </a:lnTo>
                  <a:cubicBezTo>
                    <a:pt x="7643" y="3164"/>
                    <a:pt x="6728" y="4079"/>
                    <a:pt x="5603" y="4079"/>
                  </a:cubicBezTo>
                </a:path>
              </a:pathLst>
            </a:custGeom>
            <a:solidFill>
              <a:srgbClr val="2585C2"/>
            </a:solidFill>
            <a:ln>
              <a:solidFill>
                <a:srgbClr val="2585C2"/>
              </a:solidFill>
            </a:ln>
            <a:effectLst/>
          </p:spPr>
          <p:txBody>
            <a:bodyPr wrap="none" anchor="ctr"/>
            <a:lstStyle/>
            <a:p>
              <a:endParaRPr lang="en-US" sz="1801" dirty="0"/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47B6D496-E516-4A9B-8DFB-B71D41C8FFAB}"/>
                </a:ext>
              </a:extLst>
            </p:cNvPr>
            <p:cNvSpPr/>
            <p:nvPr/>
          </p:nvSpPr>
          <p:spPr>
            <a:xfrm>
              <a:off x="754741" y="3193143"/>
              <a:ext cx="5547191" cy="4027714"/>
            </a:xfrm>
            <a:prstGeom prst="roundRect">
              <a:avLst/>
            </a:prstGeom>
            <a:solidFill>
              <a:schemeClr val="bg1">
                <a:alpha val="58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81BF104-7173-44C0-B01A-136F6603262A}"/>
                </a:ext>
              </a:extLst>
            </p:cNvPr>
            <p:cNvSpPr txBox="1"/>
            <p:nvPr/>
          </p:nvSpPr>
          <p:spPr>
            <a:xfrm>
              <a:off x="835936" y="3477769"/>
              <a:ext cx="5384799" cy="33239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dirty="0"/>
            </a:p>
            <a:p>
              <a:pPr algn="ctr"/>
              <a:r>
                <a:rPr lang="en-GB" sz="4800" b="1" i="0" dirty="0">
                  <a:solidFill>
                    <a:srgbClr val="CC431F"/>
                  </a:solidFill>
                  <a:effectLst/>
                  <a:latin typeface="Calibri" panose="020F0502020204030204" pitchFamily="34" charset="0"/>
                </a:rPr>
                <a:t>Smoking is still </a:t>
              </a:r>
              <a:br>
                <a:rPr lang="en-GB" sz="4800" b="1" i="0" dirty="0">
                  <a:solidFill>
                    <a:srgbClr val="CC431F"/>
                  </a:solidFill>
                  <a:effectLst/>
                  <a:latin typeface="Calibri" panose="020F0502020204030204" pitchFamily="34" charset="0"/>
                </a:rPr>
              </a:br>
              <a:r>
                <a:rPr lang="en-GB" sz="4800" b="1" i="0" dirty="0">
                  <a:solidFill>
                    <a:srgbClr val="CC431F"/>
                  </a:solidFill>
                  <a:effectLst/>
                  <a:latin typeface="Calibri" panose="020F0502020204030204" pitchFamily="34" charset="0"/>
                </a:rPr>
                <a:t>the most important </a:t>
              </a:r>
              <a:br>
                <a:rPr lang="en-GB" sz="4800" b="1" i="0" dirty="0">
                  <a:solidFill>
                    <a:srgbClr val="CC431F"/>
                  </a:solidFill>
                  <a:effectLst/>
                  <a:latin typeface="Calibri" panose="020F0502020204030204" pitchFamily="34" charset="0"/>
                </a:rPr>
              </a:br>
              <a:r>
                <a:rPr lang="en-GB" sz="4800" b="1" i="0" dirty="0">
                  <a:solidFill>
                    <a:srgbClr val="CC431F"/>
                  </a:solidFill>
                  <a:effectLst/>
                  <a:latin typeface="Calibri" panose="020F0502020204030204" pitchFamily="34" charset="0"/>
                </a:rPr>
                <a:t>risk factor </a:t>
              </a:r>
              <a:br>
                <a:rPr lang="en-GB" sz="4800" b="1" i="0" dirty="0">
                  <a:solidFill>
                    <a:srgbClr val="CC431F"/>
                  </a:solidFill>
                  <a:effectLst/>
                  <a:latin typeface="Calibri" panose="020F0502020204030204" pitchFamily="34" charset="0"/>
                </a:rPr>
              </a:br>
              <a:r>
                <a:rPr lang="en-GB" sz="4800" b="1" i="0" dirty="0">
                  <a:solidFill>
                    <a:srgbClr val="CC431F"/>
                  </a:solidFill>
                  <a:effectLst/>
                  <a:latin typeface="Calibri" panose="020F0502020204030204" pitchFamily="34" charset="0"/>
                </a:rPr>
                <a:t>for cancer</a:t>
              </a:r>
              <a:endParaRPr lang="en-GB" sz="7200" b="1" dirty="0">
                <a:solidFill>
                  <a:srgbClr val="CC431F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" name="AutoShape 2" descr="ESMO">
              <a:extLst>
                <a:ext uri="{FF2B5EF4-FFF2-40B4-BE49-F238E27FC236}">
                  <a16:creationId xmlns:a16="http://schemas.microsoft.com/office/drawing/2014/main" id="{0FA88B47-E417-42DF-9954-02FCED7A53B6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276600" y="4800600"/>
              <a:ext cx="304800" cy="30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99F07162-DAE1-4A45-A527-3A9C04B2DF14}"/>
                </a:ext>
              </a:extLst>
            </p:cNvPr>
            <p:cNvGrpSpPr/>
            <p:nvPr/>
          </p:nvGrpSpPr>
          <p:grpSpPr>
            <a:xfrm>
              <a:off x="438977" y="415290"/>
              <a:ext cx="1792224" cy="1792224"/>
              <a:chOff x="438977" y="415290"/>
              <a:chExt cx="1792224" cy="1792224"/>
            </a:xfrm>
          </p:grpSpPr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2C661C71-77CC-4B59-8B28-F64E06795A6C}"/>
                  </a:ext>
                </a:extLst>
              </p:cNvPr>
              <p:cNvSpPr/>
              <p:nvPr/>
            </p:nvSpPr>
            <p:spPr>
              <a:xfrm>
                <a:off x="438977" y="415290"/>
                <a:ext cx="1792224" cy="17922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CF121020-33C5-4F0A-9316-D6F715D55E39}"/>
                  </a:ext>
                </a:extLst>
              </p:cNvPr>
              <p:cNvSpPr/>
              <p:nvPr/>
            </p:nvSpPr>
            <p:spPr>
              <a:xfrm>
                <a:off x="616810" y="828538"/>
                <a:ext cx="1482691" cy="1077218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cs-CZ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Insert</a:t>
                </a: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 logo </a:t>
                </a:r>
                <a:b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</a:b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of your organization</a:t>
                </a:r>
              </a:p>
              <a:p>
                <a:pPr algn="ctr"/>
                <a:r>
                  <a:rPr lang="en-US" sz="160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here</a:t>
                </a:r>
                <a:endParaRPr lang="en-US" sz="1600" b="0" cap="none" spc="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3655990A-3F94-C913-0696-AE28B61E304D}"/>
                </a:ext>
              </a:extLst>
            </p:cNvPr>
            <p:cNvGrpSpPr/>
            <p:nvPr/>
          </p:nvGrpSpPr>
          <p:grpSpPr>
            <a:xfrm>
              <a:off x="2446666" y="400970"/>
              <a:ext cx="1989288" cy="1897430"/>
              <a:chOff x="2446666" y="400970"/>
              <a:chExt cx="1989288" cy="1897430"/>
            </a:xfrm>
          </p:grpSpPr>
          <p:sp>
            <p:nvSpPr>
              <p:cNvPr id="10" name="Ovaal 41">
                <a:extLst>
                  <a:ext uri="{FF2B5EF4-FFF2-40B4-BE49-F238E27FC236}">
                    <a16:creationId xmlns:a16="http://schemas.microsoft.com/office/drawing/2014/main" id="{97CB881F-B8E5-5E1F-BE48-2F3332FC08DE}"/>
                  </a:ext>
                </a:extLst>
              </p:cNvPr>
              <p:cNvSpPr/>
              <p:nvPr/>
            </p:nvSpPr>
            <p:spPr>
              <a:xfrm>
                <a:off x="2513475" y="400970"/>
                <a:ext cx="1831042" cy="1801368"/>
              </a:xfrm>
              <a:prstGeom prst="ellipse">
                <a:avLst/>
              </a:prstGeom>
              <a:solidFill>
                <a:srgbClr val="CB44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1" b="1" dirty="0">
                  <a:solidFill>
                    <a:schemeClr val="bg1"/>
                  </a:solidFill>
                  <a:latin typeface="Aharoni" panose="02010803020104030203" pitchFamily="2" charset="-79"/>
                  <a:cs typeface="Aharoni" panose="02010803020104030203" pitchFamily="2" charset="-79"/>
                </a:endParaRPr>
              </a:p>
              <a:p>
                <a:pPr algn="ctr"/>
                <a:r>
                  <a:rPr lang="en-US" sz="800" b="1" dirty="0">
                    <a:solidFill>
                      <a:srgbClr val="C93C16"/>
                    </a:solidFill>
                    <a:latin typeface="Aharoni" panose="02010803020104030203" pitchFamily="2" charset="-79"/>
                    <a:cs typeface="Aharoni" panose="02010803020104030203" pitchFamily="2" charset="-79"/>
                  </a:rPr>
                  <a:t>SDFGSG</a:t>
                </a:r>
              </a:p>
            </p:txBody>
          </p:sp>
          <p:pic>
            <p:nvPicPr>
              <p:cNvPr id="13" name="Picture 12" descr="Icon&#10;&#10;Description automatically generated">
                <a:extLst>
                  <a:ext uri="{FF2B5EF4-FFF2-40B4-BE49-F238E27FC236}">
                    <a16:creationId xmlns:a16="http://schemas.microsoft.com/office/drawing/2014/main" id="{D9B1E94D-5A1F-E0D0-F0D4-E88FA77685C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07783" y="439732"/>
                <a:ext cx="642425" cy="640080"/>
              </a:xfrm>
              <a:prstGeom prst="rect">
                <a:avLst/>
              </a:prstGeom>
            </p:spPr>
          </p:pic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8089EAA-28F1-4041-F4AB-37CDFE390CF5}"/>
                  </a:ext>
                </a:extLst>
              </p:cNvPr>
              <p:cNvSpPr txBox="1"/>
              <p:nvPr/>
            </p:nvSpPr>
            <p:spPr>
              <a:xfrm>
                <a:off x="2446666" y="1082683"/>
                <a:ext cx="1989288" cy="12157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2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  <a:t>DO NOT SMOKE</a:t>
                </a:r>
                <a:endParaRPr lang="cs-CZ" sz="12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haroni" panose="02010803020104030203" pitchFamily="2" charset="-79"/>
                </a:endParaRPr>
              </a:p>
              <a:p>
                <a:pPr algn="ctr"/>
                <a:r>
                  <a:rPr lang="en-GB" sz="700" b="1" dirty="0">
                    <a:solidFill>
                      <a:srgbClr val="CB441F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  <a:t>c</a:t>
                </a:r>
                <a:br>
                  <a:rPr lang="en-GB" sz="14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</a:br>
                <a:r>
                  <a:rPr lang="en-GB" sz="12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  <a:t>DO NOT USE  </a:t>
                </a:r>
                <a:br>
                  <a:rPr lang="en-GB" sz="12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</a:br>
                <a:r>
                  <a:rPr lang="en-GB" sz="12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  <a:t>ANY FORM </a:t>
                </a:r>
                <a:br>
                  <a:rPr lang="en-GB" sz="12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</a:br>
                <a:r>
                  <a:rPr lang="en-GB" sz="12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  <a:t>OF TOBACCO</a:t>
                </a:r>
                <a:endParaRPr lang="nl-BE" sz="12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haroni" panose="02010803020104030203" pitchFamily="2" charset="-79"/>
                </a:endParaRPr>
              </a:p>
              <a:p>
                <a:endParaRPr lang="en-US" dirty="0"/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4B538994-1692-F1D0-8000-96745E4FAEC9}"/>
                </a:ext>
              </a:extLst>
            </p:cNvPr>
            <p:cNvGrpSpPr/>
            <p:nvPr/>
          </p:nvGrpSpPr>
          <p:grpSpPr>
            <a:xfrm>
              <a:off x="-10968" y="9113699"/>
              <a:ext cx="6868968" cy="906862"/>
              <a:chOff x="-10968" y="9113699"/>
              <a:chExt cx="6868968" cy="906862"/>
            </a:xfrm>
          </p:grpSpPr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FE0DB728-8141-288C-C29E-BDE970086204}"/>
                  </a:ext>
                </a:extLst>
              </p:cNvPr>
              <p:cNvGrpSpPr/>
              <p:nvPr/>
            </p:nvGrpSpPr>
            <p:grpSpPr>
              <a:xfrm>
                <a:off x="-10968" y="9113699"/>
                <a:ext cx="6868968" cy="906862"/>
                <a:chOff x="0" y="9109018"/>
                <a:chExt cx="6879926" cy="906862"/>
              </a:xfrm>
            </p:grpSpPr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3DFE647F-899F-16BB-66F6-7104EC2F8812}"/>
                    </a:ext>
                  </a:extLst>
                </p:cNvPr>
                <p:cNvSpPr/>
                <p:nvPr/>
              </p:nvSpPr>
              <p:spPr>
                <a:xfrm>
                  <a:off x="0" y="9109018"/>
                  <a:ext cx="6879926" cy="796982"/>
                </a:xfrm>
                <a:prstGeom prst="rect">
                  <a:avLst/>
                </a:prstGeom>
                <a:solidFill>
                  <a:schemeClr val="bg1">
                    <a:alpha val="67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F9C9E2C9-1A12-F85A-7C0A-822BBA2B4710}"/>
                    </a:ext>
                  </a:extLst>
                </p:cNvPr>
                <p:cNvSpPr txBox="1"/>
                <p:nvPr/>
              </p:nvSpPr>
              <p:spPr>
                <a:xfrm>
                  <a:off x="10963" y="9169494"/>
                  <a:ext cx="6857999" cy="8463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nl-BE" sz="1300" b="1" dirty="0">
                      <a:solidFill>
                        <a:srgbClr val="CB441F"/>
                      </a:solidFill>
                      <a:latin typeface="Aharoni" panose="02010803020104030203" pitchFamily="2" charset="-79"/>
                      <a:cs typeface="Aharoni" panose="02010803020104030203" pitchFamily="2" charset="-79"/>
                    </a:rPr>
                    <a:t>#PrEvCan #CANCERCODE</a:t>
                  </a:r>
                </a:p>
                <a:p>
                  <a:pPr algn="ctr"/>
                  <a:r>
                    <a:rPr lang="en-GB" sz="1200" b="1" dirty="0">
                      <a:solidFill>
                        <a:srgbClr val="CB441F"/>
                      </a:solidFill>
                      <a:effectLst/>
                    </a:rPr>
                    <a:t>The </a:t>
                  </a:r>
                  <a:r>
                    <a:rPr lang="en-GB" sz="1200" b="1" dirty="0" err="1">
                      <a:solidFill>
                        <a:srgbClr val="CB441F"/>
                      </a:solidFill>
                      <a:effectLst/>
                    </a:rPr>
                    <a:t>PrEvCan</a:t>
                  </a:r>
                  <a:r>
                    <a:rPr lang="en-GB" sz="1200" b="1" dirty="0">
                      <a:solidFill>
                        <a:srgbClr val="CB441F"/>
                      </a:solidFill>
                      <a:effectLst/>
                    </a:rPr>
                    <a:t> campaign was initiated by EONS and is run in association </a:t>
                  </a:r>
                  <a:br>
                    <a:rPr lang="en-GB" sz="1200" b="1" dirty="0">
                      <a:solidFill>
                        <a:srgbClr val="CB441F"/>
                      </a:solidFill>
                      <a:effectLst/>
                    </a:rPr>
                  </a:br>
                  <a:r>
                    <a:rPr lang="en-GB" sz="1200" b="1" dirty="0">
                      <a:solidFill>
                        <a:srgbClr val="CB441F"/>
                      </a:solidFill>
                      <a:effectLst/>
                    </a:rPr>
                    <a:t>with key campaign partner, ESMO. </a:t>
                  </a:r>
                  <a:r>
                    <a:rPr lang="en-US" sz="1200" b="1" dirty="0">
                      <a:solidFill>
                        <a:srgbClr val="CB441F"/>
                      </a:solidFill>
                      <a:cs typeface="Aharoni" panose="02010803020104030203" pitchFamily="2" charset="-79"/>
                    </a:rPr>
                    <a:t>More info</a:t>
                  </a:r>
                  <a:r>
                    <a:rPr lang="nl-BE" sz="1200" b="1" dirty="0">
                      <a:solidFill>
                        <a:srgbClr val="CB441F"/>
                      </a:solidFill>
                      <a:cs typeface="Aharoni" panose="02010803020104030203" pitchFamily="2" charset="-79"/>
                    </a:rPr>
                    <a:t>: www.cancernurse.eu/</a:t>
                  </a:r>
                  <a:r>
                    <a:rPr lang="cs-CZ" sz="1200" b="1" dirty="0">
                      <a:solidFill>
                        <a:srgbClr val="CB441F"/>
                      </a:solidFill>
                      <a:cs typeface="Aharoni" panose="02010803020104030203" pitchFamily="2" charset="-79"/>
                    </a:rPr>
                    <a:t>prev</a:t>
                  </a:r>
                  <a:r>
                    <a:rPr lang="en-US" sz="1200" b="1" dirty="0">
                      <a:solidFill>
                        <a:srgbClr val="CB441F"/>
                      </a:solidFill>
                      <a:cs typeface="Aharoni" panose="02010803020104030203" pitchFamily="2" charset="-79"/>
                    </a:rPr>
                    <a:t>can</a:t>
                  </a:r>
                  <a:br>
                    <a:rPr lang="nl-BE" sz="1200" b="1" dirty="0">
                      <a:solidFill>
                        <a:srgbClr val="CB441F"/>
                      </a:solidFill>
                      <a:cs typeface="Aharoni" panose="02010803020104030203" pitchFamily="2" charset="-79"/>
                    </a:rPr>
                  </a:br>
                  <a:endParaRPr lang="en-GB" sz="1200" b="1" dirty="0">
                    <a:solidFill>
                      <a:srgbClr val="CB441F"/>
                    </a:solidFill>
                    <a:cs typeface="Aharoni" panose="02010803020104030203" pitchFamily="2" charset="-79"/>
                  </a:endParaRPr>
                </a:p>
              </p:txBody>
            </p:sp>
            <p:grpSp>
              <p:nvGrpSpPr>
                <p:cNvPr id="26" name="Group 25">
                  <a:extLst>
                    <a:ext uri="{FF2B5EF4-FFF2-40B4-BE49-F238E27FC236}">
                      <a16:creationId xmlns:a16="http://schemas.microsoft.com/office/drawing/2014/main" id="{F0829523-13AD-1FBF-F15A-3D63118DBA13}"/>
                    </a:ext>
                  </a:extLst>
                </p:cNvPr>
                <p:cNvGrpSpPr/>
                <p:nvPr/>
              </p:nvGrpSpPr>
              <p:grpSpPr>
                <a:xfrm>
                  <a:off x="224716" y="9297854"/>
                  <a:ext cx="475488" cy="475488"/>
                  <a:chOff x="-302004" y="1916250"/>
                  <a:chExt cx="2823923" cy="2823924"/>
                </a:xfrm>
              </p:grpSpPr>
              <p:sp>
                <p:nvSpPr>
                  <p:cNvPr id="30" name="Ovaal 2">
                    <a:extLst>
                      <a:ext uri="{FF2B5EF4-FFF2-40B4-BE49-F238E27FC236}">
                        <a16:creationId xmlns:a16="http://schemas.microsoft.com/office/drawing/2014/main" id="{B1590EAE-8C51-D944-A2F5-A83C784AB60A}"/>
                      </a:ext>
                    </a:extLst>
                  </p:cNvPr>
                  <p:cNvSpPr/>
                  <p:nvPr/>
                </p:nvSpPr>
                <p:spPr>
                  <a:xfrm>
                    <a:off x="-302004" y="1916250"/>
                    <a:ext cx="2823923" cy="2823924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 sz="1801" dirty="0">
                      <a:solidFill>
                        <a:schemeClr val="tx1"/>
                      </a:solidFill>
                    </a:endParaRPr>
                  </a:p>
                </p:txBody>
              </p:sp>
              <p:pic>
                <p:nvPicPr>
                  <p:cNvPr id="31" name="Picture 30" descr="A picture containing text, clipart&#10;&#10;Description automatically generated">
                    <a:extLst>
                      <a:ext uri="{FF2B5EF4-FFF2-40B4-BE49-F238E27FC236}">
                        <a16:creationId xmlns:a16="http://schemas.microsoft.com/office/drawing/2014/main" id="{9881A5B1-D560-2DB5-7C14-EFB33164B56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219048" y="2002330"/>
                    <a:ext cx="2669717" cy="2651758"/>
                  </a:xfrm>
                  <a:prstGeom prst="ellipse">
                    <a:avLst/>
                  </a:prstGeom>
                </p:spPr>
              </p:pic>
            </p:grpSp>
          </p:grpSp>
          <p:pic>
            <p:nvPicPr>
              <p:cNvPr id="23" name="Graphic 22">
                <a:extLst>
                  <a:ext uri="{FF2B5EF4-FFF2-40B4-BE49-F238E27FC236}">
                    <a16:creationId xmlns:a16="http://schemas.microsoft.com/office/drawing/2014/main" id="{FE042756-C2C4-54E0-DF14-5B2822DBFF2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rcRect t="1" r="36621" b="-13923"/>
              <a:stretch/>
            </p:blipFill>
            <p:spPr>
              <a:xfrm>
                <a:off x="6045268" y="9374571"/>
                <a:ext cx="702865" cy="331414"/>
              </a:xfrm>
              <a:prstGeom prst="rect">
                <a:avLst/>
              </a:prstGeom>
            </p:spPr>
          </p:pic>
        </p:grpSp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1AEF6221-3A17-E0FB-2506-AFF5FDD70A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39284" t="19305" r="14595" b="11463"/>
            <a:stretch/>
          </p:blipFill>
          <p:spPr>
            <a:xfrm>
              <a:off x="4618094" y="397002"/>
              <a:ext cx="1827452" cy="1828800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831913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DB38B9CA-D01B-2E09-8AFF-4B68C7803FB7}"/>
              </a:ext>
            </a:extLst>
          </p:cNvPr>
          <p:cNvGrpSpPr/>
          <p:nvPr/>
        </p:nvGrpSpPr>
        <p:grpSpPr>
          <a:xfrm>
            <a:off x="-10968" y="-1"/>
            <a:ext cx="6868968" cy="10020562"/>
            <a:chOff x="-10968" y="-1"/>
            <a:chExt cx="6868968" cy="10020562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D47CCAE1-C916-419F-AF51-DC448E63036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864" b="13864"/>
            <a:stretch/>
          </p:blipFill>
          <p:spPr>
            <a:xfrm>
              <a:off x="0" y="-1"/>
              <a:ext cx="6858000" cy="9906001"/>
            </a:xfrm>
            <a:prstGeom prst="rect">
              <a:avLst/>
            </a:prstGeom>
          </p:spPr>
        </p:pic>
        <p:sp>
          <p:nvSpPr>
            <p:cNvPr id="6" name="Freeform 72">
              <a:extLst>
                <a:ext uri="{FF2B5EF4-FFF2-40B4-BE49-F238E27FC236}">
                  <a16:creationId xmlns:a16="http://schemas.microsoft.com/office/drawing/2014/main" id="{CB0D2207-ED2E-49C4-9FF2-D2D44375B5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578" y="183874"/>
              <a:ext cx="4205641" cy="2258568"/>
            </a:xfrm>
            <a:custGeom>
              <a:avLst/>
              <a:gdLst>
                <a:gd name="T0" fmla="*/ 7607 w 7645"/>
                <a:gd name="T1" fmla="*/ 977 h 4080"/>
                <a:gd name="T2" fmla="*/ 7607 w 7645"/>
                <a:gd name="T3" fmla="*/ 977 h 4080"/>
                <a:gd name="T4" fmla="*/ 6878 w 7645"/>
                <a:gd name="T5" fmla="*/ 269 h 4080"/>
                <a:gd name="T6" fmla="*/ 6878 w 7645"/>
                <a:gd name="T7" fmla="*/ 269 h 4080"/>
                <a:gd name="T8" fmla="*/ 5865 w 7645"/>
                <a:gd name="T9" fmla="*/ 0 h 4080"/>
                <a:gd name="T10" fmla="*/ 5865 w 7645"/>
                <a:gd name="T11" fmla="*/ 0 h 4080"/>
                <a:gd name="T12" fmla="*/ 3825 w 7645"/>
                <a:gd name="T13" fmla="*/ 2039 h 4080"/>
                <a:gd name="T14" fmla="*/ 3825 w 7645"/>
                <a:gd name="T15" fmla="*/ 2039 h 4080"/>
                <a:gd name="T16" fmla="*/ 2040 w 7645"/>
                <a:gd name="T17" fmla="*/ 3825 h 4080"/>
                <a:gd name="T18" fmla="*/ 2040 w 7645"/>
                <a:gd name="T19" fmla="*/ 3825 h 4080"/>
                <a:gd name="T20" fmla="*/ 255 w 7645"/>
                <a:gd name="T21" fmla="*/ 2039 h 4080"/>
                <a:gd name="T22" fmla="*/ 255 w 7645"/>
                <a:gd name="T23" fmla="*/ 2039 h 4080"/>
                <a:gd name="T24" fmla="*/ 2040 w 7645"/>
                <a:gd name="T25" fmla="*/ 255 h 4080"/>
                <a:gd name="T26" fmla="*/ 2040 w 7645"/>
                <a:gd name="T27" fmla="*/ 255 h 4080"/>
                <a:gd name="T28" fmla="*/ 2927 w 7645"/>
                <a:gd name="T29" fmla="*/ 490 h 4080"/>
                <a:gd name="T30" fmla="*/ 2927 w 7645"/>
                <a:gd name="T31" fmla="*/ 490 h 4080"/>
                <a:gd name="T32" fmla="*/ 3564 w 7645"/>
                <a:gd name="T33" fmla="*/ 1109 h 4080"/>
                <a:gd name="T34" fmla="*/ 3564 w 7645"/>
                <a:gd name="T35" fmla="*/ 1109 h 4080"/>
                <a:gd name="T36" fmla="*/ 3739 w 7645"/>
                <a:gd name="T37" fmla="*/ 1152 h 4080"/>
                <a:gd name="T38" fmla="*/ 3739 w 7645"/>
                <a:gd name="T39" fmla="*/ 1152 h 4080"/>
                <a:gd name="T40" fmla="*/ 3782 w 7645"/>
                <a:gd name="T41" fmla="*/ 977 h 4080"/>
                <a:gd name="T42" fmla="*/ 3782 w 7645"/>
                <a:gd name="T43" fmla="*/ 977 h 4080"/>
                <a:gd name="T44" fmla="*/ 3053 w 7645"/>
                <a:gd name="T45" fmla="*/ 269 h 4080"/>
                <a:gd name="T46" fmla="*/ 3053 w 7645"/>
                <a:gd name="T47" fmla="*/ 269 h 4080"/>
                <a:gd name="T48" fmla="*/ 2040 w 7645"/>
                <a:gd name="T49" fmla="*/ 0 h 4080"/>
                <a:gd name="T50" fmla="*/ 2040 w 7645"/>
                <a:gd name="T51" fmla="*/ 0 h 4080"/>
                <a:gd name="T52" fmla="*/ 0 w 7645"/>
                <a:gd name="T53" fmla="*/ 2039 h 4080"/>
                <a:gd name="T54" fmla="*/ 0 w 7645"/>
                <a:gd name="T55" fmla="*/ 2039 h 4080"/>
                <a:gd name="T56" fmla="*/ 2040 w 7645"/>
                <a:gd name="T57" fmla="*/ 4079 h 4080"/>
                <a:gd name="T58" fmla="*/ 2040 w 7645"/>
                <a:gd name="T59" fmla="*/ 4079 h 4080"/>
                <a:gd name="T60" fmla="*/ 4080 w 7645"/>
                <a:gd name="T61" fmla="*/ 2039 h 4080"/>
                <a:gd name="T62" fmla="*/ 4080 w 7645"/>
                <a:gd name="T63" fmla="*/ 2039 h 4080"/>
                <a:gd name="T64" fmla="*/ 5865 w 7645"/>
                <a:gd name="T65" fmla="*/ 255 h 4080"/>
                <a:gd name="T66" fmla="*/ 5865 w 7645"/>
                <a:gd name="T67" fmla="*/ 255 h 4080"/>
                <a:gd name="T68" fmla="*/ 6751 w 7645"/>
                <a:gd name="T69" fmla="*/ 490 h 4080"/>
                <a:gd name="T70" fmla="*/ 6751 w 7645"/>
                <a:gd name="T71" fmla="*/ 490 h 4080"/>
                <a:gd name="T72" fmla="*/ 7389 w 7645"/>
                <a:gd name="T73" fmla="*/ 1109 h 4080"/>
                <a:gd name="T74" fmla="*/ 7389 w 7645"/>
                <a:gd name="T75" fmla="*/ 1109 h 4080"/>
                <a:gd name="T76" fmla="*/ 7565 w 7645"/>
                <a:gd name="T77" fmla="*/ 1152 h 4080"/>
                <a:gd name="T78" fmla="*/ 7565 w 7645"/>
                <a:gd name="T79" fmla="*/ 1152 h 4080"/>
                <a:gd name="T80" fmla="*/ 7607 w 7645"/>
                <a:gd name="T81" fmla="*/ 977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5" h="4080">
                  <a:moveTo>
                    <a:pt x="7607" y="977"/>
                  </a:moveTo>
                  <a:lnTo>
                    <a:pt x="7607" y="977"/>
                  </a:lnTo>
                  <a:cubicBezTo>
                    <a:pt x="7428" y="685"/>
                    <a:pt x="7176" y="440"/>
                    <a:pt x="6878" y="269"/>
                  </a:cubicBezTo>
                  <a:lnTo>
                    <a:pt x="6878" y="269"/>
                  </a:lnTo>
                  <a:cubicBezTo>
                    <a:pt x="6572" y="93"/>
                    <a:pt x="6221" y="0"/>
                    <a:pt x="5865" y="0"/>
                  </a:cubicBezTo>
                  <a:lnTo>
                    <a:pt x="5865" y="0"/>
                  </a:lnTo>
                  <a:cubicBezTo>
                    <a:pt x="4741" y="0"/>
                    <a:pt x="3825" y="915"/>
                    <a:pt x="3825" y="2039"/>
                  </a:cubicBezTo>
                  <a:lnTo>
                    <a:pt x="3825" y="2039"/>
                  </a:lnTo>
                  <a:cubicBezTo>
                    <a:pt x="3825" y="3024"/>
                    <a:pt x="3025" y="3825"/>
                    <a:pt x="2040" y="3825"/>
                  </a:cubicBezTo>
                  <a:lnTo>
                    <a:pt x="2040" y="3825"/>
                  </a:lnTo>
                  <a:cubicBezTo>
                    <a:pt x="1056" y="3825"/>
                    <a:pt x="255" y="3024"/>
                    <a:pt x="255" y="2039"/>
                  </a:cubicBezTo>
                  <a:lnTo>
                    <a:pt x="255" y="2039"/>
                  </a:lnTo>
                  <a:cubicBezTo>
                    <a:pt x="255" y="1055"/>
                    <a:pt x="1056" y="255"/>
                    <a:pt x="2040" y="255"/>
                  </a:cubicBezTo>
                  <a:lnTo>
                    <a:pt x="2040" y="255"/>
                  </a:lnTo>
                  <a:cubicBezTo>
                    <a:pt x="2352" y="255"/>
                    <a:pt x="2658" y="336"/>
                    <a:pt x="2927" y="490"/>
                  </a:cubicBezTo>
                  <a:lnTo>
                    <a:pt x="2927" y="490"/>
                  </a:lnTo>
                  <a:cubicBezTo>
                    <a:pt x="3187" y="639"/>
                    <a:pt x="3407" y="854"/>
                    <a:pt x="3564" y="1109"/>
                  </a:cubicBezTo>
                  <a:lnTo>
                    <a:pt x="3564" y="1109"/>
                  </a:lnTo>
                  <a:cubicBezTo>
                    <a:pt x="3601" y="1169"/>
                    <a:pt x="3679" y="1188"/>
                    <a:pt x="3739" y="1152"/>
                  </a:cubicBezTo>
                  <a:lnTo>
                    <a:pt x="3739" y="1152"/>
                  </a:lnTo>
                  <a:cubicBezTo>
                    <a:pt x="3799" y="1115"/>
                    <a:pt x="3818" y="1037"/>
                    <a:pt x="3782" y="977"/>
                  </a:cubicBezTo>
                  <a:lnTo>
                    <a:pt x="3782" y="977"/>
                  </a:lnTo>
                  <a:cubicBezTo>
                    <a:pt x="3603" y="685"/>
                    <a:pt x="3351" y="440"/>
                    <a:pt x="3053" y="269"/>
                  </a:cubicBezTo>
                  <a:lnTo>
                    <a:pt x="3053" y="269"/>
                  </a:lnTo>
                  <a:cubicBezTo>
                    <a:pt x="2746" y="93"/>
                    <a:pt x="2396" y="0"/>
                    <a:pt x="2040" y="0"/>
                  </a:cubicBezTo>
                  <a:lnTo>
                    <a:pt x="2040" y="0"/>
                  </a:lnTo>
                  <a:cubicBezTo>
                    <a:pt x="915" y="0"/>
                    <a:pt x="0" y="915"/>
                    <a:pt x="0" y="2039"/>
                  </a:cubicBezTo>
                  <a:lnTo>
                    <a:pt x="0" y="2039"/>
                  </a:lnTo>
                  <a:cubicBezTo>
                    <a:pt x="0" y="3164"/>
                    <a:pt x="915" y="4079"/>
                    <a:pt x="2040" y="4079"/>
                  </a:cubicBezTo>
                  <a:lnTo>
                    <a:pt x="2040" y="4079"/>
                  </a:lnTo>
                  <a:cubicBezTo>
                    <a:pt x="3165" y="4079"/>
                    <a:pt x="4080" y="3164"/>
                    <a:pt x="4080" y="2039"/>
                  </a:cubicBezTo>
                  <a:lnTo>
                    <a:pt x="4080" y="2039"/>
                  </a:lnTo>
                  <a:cubicBezTo>
                    <a:pt x="4080" y="1055"/>
                    <a:pt x="4881" y="255"/>
                    <a:pt x="5865" y="255"/>
                  </a:cubicBezTo>
                  <a:lnTo>
                    <a:pt x="5865" y="255"/>
                  </a:lnTo>
                  <a:cubicBezTo>
                    <a:pt x="6177" y="255"/>
                    <a:pt x="6483" y="336"/>
                    <a:pt x="6751" y="490"/>
                  </a:cubicBezTo>
                  <a:lnTo>
                    <a:pt x="6751" y="490"/>
                  </a:lnTo>
                  <a:cubicBezTo>
                    <a:pt x="7012" y="639"/>
                    <a:pt x="7233" y="854"/>
                    <a:pt x="7389" y="1109"/>
                  </a:cubicBezTo>
                  <a:lnTo>
                    <a:pt x="7389" y="1109"/>
                  </a:lnTo>
                  <a:cubicBezTo>
                    <a:pt x="7426" y="1169"/>
                    <a:pt x="7505" y="1188"/>
                    <a:pt x="7565" y="1152"/>
                  </a:cubicBezTo>
                  <a:lnTo>
                    <a:pt x="7565" y="1152"/>
                  </a:lnTo>
                  <a:cubicBezTo>
                    <a:pt x="7625" y="1115"/>
                    <a:pt x="7644" y="1037"/>
                    <a:pt x="7607" y="977"/>
                  </a:cubicBezTo>
                </a:path>
              </a:pathLst>
            </a:custGeom>
            <a:solidFill>
              <a:srgbClr val="258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801" dirty="0"/>
            </a:p>
          </p:txBody>
        </p:sp>
        <p:sp>
          <p:nvSpPr>
            <p:cNvPr id="7" name="Freeform 74">
              <a:extLst>
                <a:ext uri="{FF2B5EF4-FFF2-40B4-BE49-F238E27FC236}">
                  <a16:creationId xmlns:a16="http://schemas.microsoft.com/office/drawing/2014/main" id="{C4AAAE45-881C-441D-A941-FEDD823555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1780" y="183874"/>
              <a:ext cx="4205641" cy="2262413"/>
            </a:xfrm>
            <a:custGeom>
              <a:avLst/>
              <a:gdLst>
                <a:gd name="T0" fmla="*/ 5603 w 7644"/>
                <a:gd name="T1" fmla="*/ 4079 h 4080"/>
                <a:gd name="T2" fmla="*/ 5603 w 7644"/>
                <a:gd name="T3" fmla="*/ 4079 h 4080"/>
                <a:gd name="T4" fmla="*/ 4590 w 7644"/>
                <a:gd name="T5" fmla="*/ 3810 h 4080"/>
                <a:gd name="T6" fmla="*/ 4590 w 7644"/>
                <a:gd name="T7" fmla="*/ 3810 h 4080"/>
                <a:gd name="T8" fmla="*/ 3861 w 7644"/>
                <a:gd name="T9" fmla="*/ 3102 h 4080"/>
                <a:gd name="T10" fmla="*/ 3861 w 7644"/>
                <a:gd name="T11" fmla="*/ 3102 h 4080"/>
                <a:gd name="T12" fmla="*/ 3904 w 7644"/>
                <a:gd name="T13" fmla="*/ 2927 h 4080"/>
                <a:gd name="T14" fmla="*/ 3904 w 7644"/>
                <a:gd name="T15" fmla="*/ 2927 h 4080"/>
                <a:gd name="T16" fmla="*/ 4079 w 7644"/>
                <a:gd name="T17" fmla="*/ 2969 h 4080"/>
                <a:gd name="T18" fmla="*/ 4079 w 7644"/>
                <a:gd name="T19" fmla="*/ 2969 h 4080"/>
                <a:gd name="T20" fmla="*/ 4717 w 7644"/>
                <a:gd name="T21" fmla="*/ 3589 h 4080"/>
                <a:gd name="T22" fmla="*/ 4717 w 7644"/>
                <a:gd name="T23" fmla="*/ 3589 h 4080"/>
                <a:gd name="T24" fmla="*/ 5603 w 7644"/>
                <a:gd name="T25" fmla="*/ 3825 h 4080"/>
                <a:gd name="T26" fmla="*/ 5603 w 7644"/>
                <a:gd name="T27" fmla="*/ 3825 h 4080"/>
                <a:gd name="T28" fmla="*/ 7388 w 7644"/>
                <a:gd name="T29" fmla="*/ 2039 h 4080"/>
                <a:gd name="T30" fmla="*/ 7388 w 7644"/>
                <a:gd name="T31" fmla="*/ 2039 h 4080"/>
                <a:gd name="T32" fmla="*/ 5603 w 7644"/>
                <a:gd name="T33" fmla="*/ 255 h 4080"/>
                <a:gd name="T34" fmla="*/ 5603 w 7644"/>
                <a:gd name="T35" fmla="*/ 255 h 4080"/>
                <a:gd name="T36" fmla="*/ 3818 w 7644"/>
                <a:gd name="T37" fmla="*/ 2039 h 4080"/>
                <a:gd name="T38" fmla="*/ 3818 w 7644"/>
                <a:gd name="T39" fmla="*/ 2039 h 4080"/>
                <a:gd name="T40" fmla="*/ 1778 w 7644"/>
                <a:gd name="T41" fmla="*/ 4079 h 4080"/>
                <a:gd name="T42" fmla="*/ 1778 w 7644"/>
                <a:gd name="T43" fmla="*/ 4079 h 4080"/>
                <a:gd name="T44" fmla="*/ 765 w 7644"/>
                <a:gd name="T45" fmla="*/ 3810 h 4080"/>
                <a:gd name="T46" fmla="*/ 765 w 7644"/>
                <a:gd name="T47" fmla="*/ 3810 h 4080"/>
                <a:gd name="T48" fmla="*/ 37 w 7644"/>
                <a:gd name="T49" fmla="*/ 3102 h 4080"/>
                <a:gd name="T50" fmla="*/ 37 w 7644"/>
                <a:gd name="T51" fmla="*/ 3102 h 4080"/>
                <a:gd name="T52" fmla="*/ 79 w 7644"/>
                <a:gd name="T53" fmla="*/ 2927 h 4080"/>
                <a:gd name="T54" fmla="*/ 79 w 7644"/>
                <a:gd name="T55" fmla="*/ 2927 h 4080"/>
                <a:gd name="T56" fmla="*/ 254 w 7644"/>
                <a:gd name="T57" fmla="*/ 2969 h 4080"/>
                <a:gd name="T58" fmla="*/ 254 w 7644"/>
                <a:gd name="T59" fmla="*/ 2969 h 4080"/>
                <a:gd name="T60" fmla="*/ 892 w 7644"/>
                <a:gd name="T61" fmla="*/ 3589 h 4080"/>
                <a:gd name="T62" fmla="*/ 892 w 7644"/>
                <a:gd name="T63" fmla="*/ 3589 h 4080"/>
                <a:gd name="T64" fmla="*/ 1778 w 7644"/>
                <a:gd name="T65" fmla="*/ 3825 h 4080"/>
                <a:gd name="T66" fmla="*/ 1778 w 7644"/>
                <a:gd name="T67" fmla="*/ 3825 h 4080"/>
                <a:gd name="T68" fmla="*/ 3564 w 7644"/>
                <a:gd name="T69" fmla="*/ 2039 h 4080"/>
                <a:gd name="T70" fmla="*/ 3564 w 7644"/>
                <a:gd name="T71" fmla="*/ 2039 h 4080"/>
                <a:gd name="T72" fmla="*/ 5603 w 7644"/>
                <a:gd name="T73" fmla="*/ 0 h 4080"/>
                <a:gd name="T74" fmla="*/ 5603 w 7644"/>
                <a:gd name="T75" fmla="*/ 0 h 4080"/>
                <a:gd name="T76" fmla="*/ 7643 w 7644"/>
                <a:gd name="T77" fmla="*/ 2039 h 4080"/>
                <a:gd name="T78" fmla="*/ 7643 w 7644"/>
                <a:gd name="T79" fmla="*/ 2039 h 4080"/>
                <a:gd name="T80" fmla="*/ 5603 w 7644"/>
                <a:gd name="T81" fmla="*/ 4079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4" h="4080">
                  <a:moveTo>
                    <a:pt x="5603" y="4079"/>
                  </a:moveTo>
                  <a:lnTo>
                    <a:pt x="5603" y="4079"/>
                  </a:lnTo>
                  <a:cubicBezTo>
                    <a:pt x="5248" y="4079"/>
                    <a:pt x="4897" y="3986"/>
                    <a:pt x="4590" y="3810"/>
                  </a:cubicBezTo>
                  <a:lnTo>
                    <a:pt x="4590" y="3810"/>
                  </a:lnTo>
                  <a:cubicBezTo>
                    <a:pt x="4293" y="3639"/>
                    <a:pt x="4041" y="3395"/>
                    <a:pt x="3861" y="3102"/>
                  </a:cubicBezTo>
                  <a:lnTo>
                    <a:pt x="3861" y="3102"/>
                  </a:lnTo>
                  <a:cubicBezTo>
                    <a:pt x="3825" y="3042"/>
                    <a:pt x="3844" y="2963"/>
                    <a:pt x="3904" y="2927"/>
                  </a:cubicBezTo>
                  <a:lnTo>
                    <a:pt x="3904" y="2927"/>
                  </a:lnTo>
                  <a:cubicBezTo>
                    <a:pt x="3964" y="2890"/>
                    <a:pt x="4042" y="2909"/>
                    <a:pt x="4079" y="2969"/>
                  </a:cubicBezTo>
                  <a:lnTo>
                    <a:pt x="4079" y="2969"/>
                  </a:lnTo>
                  <a:cubicBezTo>
                    <a:pt x="4236" y="3225"/>
                    <a:pt x="4456" y="3440"/>
                    <a:pt x="4717" y="3589"/>
                  </a:cubicBezTo>
                  <a:lnTo>
                    <a:pt x="4717" y="3589"/>
                  </a:lnTo>
                  <a:cubicBezTo>
                    <a:pt x="4985" y="3743"/>
                    <a:pt x="5292" y="3825"/>
                    <a:pt x="5603" y="3825"/>
                  </a:cubicBezTo>
                  <a:lnTo>
                    <a:pt x="5603" y="3825"/>
                  </a:lnTo>
                  <a:cubicBezTo>
                    <a:pt x="6588" y="3825"/>
                    <a:pt x="7388" y="3024"/>
                    <a:pt x="7388" y="2039"/>
                  </a:cubicBezTo>
                  <a:lnTo>
                    <a:pt x="7388" y="2039"/>
                  </a:lnTo>
                  <a:cubicBezTo>
                    <a:pt x="7388" y="1055"/>
                    <a:pt x="6588" y="255"/>
                    <a:pt x="5603" y="255"/>
                  </a:cubicBezTo>
                  <a:lnTo>
                    <a:pt x="5603" y="255"/>
                  </a:lnTo>
                  <a:cubicBezTo>
                    <a:pt x="4619" y="255"/>
                    <a:pt x="3818" y="1055"/>
                    <a:pt x="3818" y="2039"/>
                  </a:cubicBezTo>
                  <a:lnTo>
                    <a:pt x="3818" y="2039"/>
                  </a:lnTo>
                  <a:cubicBezTo>
                    <a:pt x="3818" y="3164"/>
                    <a:pt x="2903" y="4079"/>
                    <a:pt x="1778" y="4079"/>
                  </a:cubicBezTo>
                  <a:lnTo>
                    <a:pt x="1778" y="4079"/>
                  </a:lnTo>
                  <a:cubicBezTo>
                    <a:pt x="1422" y="4079"/>
                    <a:pt x="1072" y="3986"/>
                    <a:pt x="765" y="3810"/>
                  </a:cubicBezTo>
                  <a:lnTo>
                    <a:pt x="765" y="3810"/>
                  </a:lnTo>
                  <a:cubicBezTo>
                    <a:pt x="467" y="3639"/>
                    <a:pt x="215" y="3395"/>
                    <a:pt x="37" y="3102"/>
                  </a:cubicBezTo>
                  <a:lnTo>
                    <a:pt x="37" y="3102"/>
                  </a:lnTo>
                  <a:cubicBezTo>
                    <a:pt x="0" y="3042"/>
                    <a:pt x="19" y="2963"/>
                    <a:pt x="79" y="2927"/>
                  </a:cubicBezTo>
                  <a:lnTo>
                    <a:pt x="79" y="2927"/>
                  </a:lnTo>
                  <a:cubicBezTo>
                    <a:pt x="139" y="2890"/>
                    <a:pt x="217" y="2909"/>
                    <a:pt x="254" y="2969"/>
                  </a:cubicBezTo>
                  <a:lnTo>
                    <a:pt x="254" y="2969"/>
                  </a:lnTo>
                  <a:cubicBezTo>
                    <a:pt x="410" y="3225"/>
                    <a:pt x="631" y="3440"/>
                    <a:pt x="892" y="3589"/>
                  </a:cubicBezTo>
                  <a:lnTo>
                    <a:pt x="892" y="3589"/>
                  </a:lnTo>
                  <a:cubicBezTo>
                    <a:pt x="1160" y="3743"/>
                    <a:pt x="1467" y="3825"/>
                    <a:pt x="1778" y="3825"/>
                  </a:cubicBezTo>
                  <a:lnTo>
                    <a:pt x="1778" y="3825"/>
                  </a:lnTo>
                  <a:cubicBezTo>
                    <a:pt x="2762" y="3825"/>
                    <a:pt x="3564" y="3024"/>
                    <a:pt x="3564" y="2039"/>
                  </a:cubicBezTo>
                  <a:lnTo>
                    <a:pt x="3564" y="2039"/>
                  </a:lnTo>
                  <a:cubicBezTo>
                    <a:pt x="3564" y="915"/>
                    <a:pt x="4478" y="0"/>
                    <a:pt x="5603" y="0"/>
                  </a:cubicBezTo>
                  <a:lnTo>
                    <a:pt x="5603" y="0"/>
                  </a:lnTo>
                  <a:cubicBezTo>
                    <a:pt x="6728" y="0"/>
                    <a:pt x="7643" y="915"/>
                    <a:pt x="7643" y="2039"/>
                  </a:cubicBezTo>
                  <a:lnTo>
                    <a:pt x="7643" y="2039"/>
                  </a:lnTo>
                  <a:cubicBezTo>
                    <a:pt x="7643" y="3164"/>
                    <a:pt x="6728" y="4079"/>
                    <a:pt x="5603" y="4079"/>
                  </a:cubicBezTo>
                </a:path>
              </a:pathLst>
            </a:custGeom>
            <a:solidFill>
              <a:srgbClr val="2585C2"/>
            </a:solidFill>
            <a:ln>
              <a:solidFill>
                <a:srgbClr val="2585C2"/>
              </a:solidFill>
            </a:ln>
            <a:effectLst/>
          </p:spPr>
          <p:txBody>
            <a:bodyPr wrap="none" anchor="ctr"/>
            <a:lstStyle/>
            <a:p>
              <a:endParaRPr lang="en-US" sz="1801"/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47B6D496-E516-4A9B-8DFB-B71D41C8FFAB}"/>
                </a:ext>
              </a:extLst>
            </p:cNvPr>
            <p:cNvSpPr/>
            <p:nvPr/>
          </p:nvSpPr>
          <p:spPr>
            <a:xfrm>
              <a:off x="754741" y="3193143"/>
              <a:ext cx="5547191" cy="4027714"/>
            </a:xfrm>
            <a:prstGeom prst="roundRect">
              <a:avLst/>
            </a:prstGeom>
            <a:solidFill>
              <a:schemeClr val="bg1">
                <a:alpha val="58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81BF104-7173-44C0-B01A-136F6603262A}"/>
                </a:ext>
              </a:extLst>
            </p:cNvPr>
            <p:cNvSpPr txBox="1"/>
            <p:nvPr/>
          </p:nvSpPr>
          <p:spPr>
            <a:xfrm>
              <a:off x="835936" y="3545006"/>
              <a:ext cx="5384799" cy="33239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dirty="0"/>
            </a:p>
            <a:p>
              <a:pPr algn="ctr"/>
              <a:r>
                <a:rPr lang="en-US" sz="4800" b="1" i="0" dirty="0">
                  <a:solidFill>
                    <a:srgbClr val="CC431F"/>
                  </a:solidFill>
                  <a:effectLst/>
                  <a:latin typeface="WordVisi_MSFontService"/>
                </a:rPr>
                <a:t>Most e-cigarettes contain nicotine </a:t>
              </a:r>
              <a:br>
                <a:rPr lang="en-US" sz="4800" b="1" i="0" dirty="0">
                  <a:solidFill>
                    <a:srgbClr val="CC431F"/>
                  </a:solidFill>
                  <a:effectLst/>
                  <a:latin typeface="WordVisi_MSFontService"/>
                </a:rPr>
              </a:br>
              <a:r>
                <a:rPr lang="en-US" sz="4800" b="1" i="0" dirty="0">
                  <a:solidFill>
                    <a:srgbClr val="CC431F"/>
                  </a:solidFill>
                  <a:effectLst/>
                  <a:latin typeface="WordVisi_MSFontService"/>
                </a:rPr>
                <a:t>and are therefore addictive</a:t>
              </a:r>
              <a:endParaRPr lang="en-GB" sz="7200" b="1" dirty="0">
                <a:solidFill>
                  <a:srgbClr val="CC431F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735F2CB5-EB0F-4839-AFE1-805DA109C244}"/>
                </a:ext>
              </a:extLst>
            </p:cNvPr>
            <p:cNvSpPr/>
            <p:nvPr/>
          </p:nvSpPr>
          <p:spPr>
            <a:xfrm>
              <a:off x="438977" y="415290"/>
              <a:ext cx="1792224" cy="179222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FAD86F62-DEB1-4E75-BE69-89227EF5999B}"/>
                </a:ext>
              </a:extLst>
            </p:cNvPr>
            <p:cNvSpPr/>
            <p:nvPr/>
          </p:nvSpPr>
          <p:spPr>
            <a:xfrm>
              <a:off x="616810" y="828538"/>
              <a:ext cx="1482691" cy="107721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cs-CZ" sz="1600" b="0" cap="none" spc="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Insert</a:t>
              </a:r>
              <a:r>
                <a:rPr lang="en-US" sz="1600" b="0" cap="none" spc="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 logo </a:t>
              </a:r>
              <a:br>
                <a:rPr lang="en-US" sz="1600" b="0" cap="none" spc="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</a:br>
              <a:r>
                <a:rPr lang="en-US" sz="1600" b="0" cap="none" spc="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of your organization</a:t>
              </a:r>
            </a:p>
            <a:p>
              <a:pPr algn="ctr"/>
              <a:r>
                <a:rPr lang="en-US" sz="160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here</a:t>
              </a:r>
              <a:endParaRPr lang="en-US" sz="16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endParaRPr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7D3D5154-60B9-7935-A135-E9FA7124BAB4}"/>
                </a:ext>
              </a:extLst>
            </p:cNvPr>
            <p:cNvGrpSpPr/>
            <p:nvPr/>
          </p:nvGrpSpPr>
          <p:grpSpPr>
            <a:xfrm>
              <a:off x="2446666" y="400970"/>
              <a:ext cx="1989288" cy="1897430"/>
              <a:chOff x="2446666" y="400970"/>
              <a:chExt cx="1989288" cy="1897430"/>
            </a:xfrm>
          </p:grpSpPr>
          <p:sp>
            <p:nvSpPr>
              <p:cNvPr id="4" name="Ovaal 41">
                <a:extLst>
                  <a:ext uri="{FF2B5EF4-FFF2-40B4-BE49-F238E27FC236}">
                    <a16:creationId xmlns:a16="http://schemas.microsoft.com/office/drawing/2014/main" id="{614D1257-604D-31D9-4A6A-8C25A388ADC3}"/>
                  </a:ext>
                </a:extLst>
              </p:cNvPr>
              <p:cNvSpPr/>
              <p:nvPr/>
            </p:nvSpPr>
            <p:spPr>
              <a:xfrm>
                <a:off x="2513475" y="400970"/>
                <a:ext cx="1831042" cy="1801368"/>
              </a:xfrm>
              <a:prstGeom prst="ellipse">
                <a:avLst/>
              </a:prstGeom>
              <a:solidFill>
                <a:srgbClr val="CB44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1" b="1" dirty="0">
                  <a:solidFill>
                    <a:schemeClr val="bg1"/>
                  </a:solidFill>
                  <a:latin typeface="Aharoni" panose="02010803020104030203" pitchFamily="2" charset="-79"/>
                  <a:cs typeface="Aharoni" panose="02010803020104030203" pitchFamily="2" charset="-79"/>
                </a:endParaRPr>
              </a:p>
              <a:p>
                <a:pPr algn="ctr"/>
                <a:r>
                  <a:rPr lang="en-US" sz="800" b="1" dirty="0">
                    <a:solidFill>
                      <a:srgbClr val="C93C16"/>
                    </a:solidFill>
                    <a:latin typeface="Aharoni" panose="02010803020104030203" pitchFamily="2" charset="-79"/>
                    <a:cs typeface="Aharoni" panose="02010803020104030203" pitchFamily="2" charset="-79"/>
                  </a:rPr>
                  <a:t>SDFGSG</a:t>
                </a:r>
              </a:p>
            </p:txBody>
          </p:sp>
          <p:pic>
            <p:nvPicPr>
              <p:cNvPr id="5" name="Picture 4" descr="Icon&#10;&#10;Description automatically generated">
                <a:extLst>
                  <a:ext uri="{FF2B5EF4-FFF2-40B4-BE49-F238E27FC236}">
                    <a16:creationId xmlns:a16="http://schemas.microsoft.com/office/drawing/2014/main" id="{D07BCFF2-A466-35EB-C43C-2BBA9365CA0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07783" y="439732"/>
                <a:ext cx="642425" cy="640080"/>
              </a:xfrm>
              <a:prstGeom prst="rect">
                <a:avLst/>
              </a:prstGeom>
            </p:spPr>
          </p:pic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7B77AC0-4A0E-F352-77DE-F231060194C2}"/>
                  </a:ext>
                </a:extLst>
              </p:cNvPr>
              <p:cNvSpPr txBox="1"/>
              <p:nvPr/>
            </p:nvSpPr>
            <p:spPr>
              <a:xfrm>
                <a:off x="2446666" y="1082683"/>
                <a:ext cx="1989288" cy="12157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2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  <a:t>DO NOT SMOKE</a:t>
                </a:r>
                <a:endParaRPr lang="cs-CZ" sz="12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haroni" panose="02010803020104030203" pitchFamily="2" charset="-79"/>
                </a:endParaRPr>
              </a:p>
              <a:p>
                <a:pPr algn="ctr"/>
                <a:r>
                  <a:rPr lang="en-GB" sz="700" b="1" dirty="0">
                    <a:solidFill>
                      <a:srgbClr val="CB441F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  <a:t>c</a:t>
                </a:r>
                <a:br>
                  <a:rPr lang="en-GB" sz="14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</a:br>
                <a:r>
                  <a:rPr lang="en-GB" sz="12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  <a:t>DO NOT USE  </a:t>
                </a:r>
                <a:br>
                  <a:rPr lang="en-GB" sz="12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</a:br>
                <a:r>
                  <a:rPr lang="en-GB" sz="12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  <a:t>ANY FORM </a:t>
                </a:r>
                <a:br>
                  <a:rPr lang="en-GB" sz="12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</a:br>
                <a:r>
                  <a:rPr lang="en-GB" sz="12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  <a:t>OF TOBACCO</a:t>
                </a:r>
                <a:endParaRPr lang="nl-BE" sz="12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haroni" panose="02010803020104030203" pitchFamily="2" charset="-79"/>
                </a:endParaRPr>
              </a:p>
              <a:p>
                <a:endParaRPr lang="en-US" dirty="0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D6021B7B-2DA4-DE28-9B0D-BDB9AD383391}"/>
                </a:ext>
              </a:extLst>
            </p:cNvPr>
            <p:cNvGrpSpPr/>
            <p:nvPr/>
          </p:nvGrpSpPr>
          <p:grpSpPr>
            <a:xfrm>
              <a:off x="-10968" y="9113699"/>
              <a:ext cx="6868968" cy="906862"/>
              <a:chOff x="-10968" y="9113699"/>
              <a:chExt cx="6868968" cy="906862"/>
            </a:xfrm>
          </p:grpSpPr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6C298351-594F-0283-03AC-F4C6D6DEDA27}"/>
                  </a:ext>
                </a:extLst>
              </p:cNvPr>
              <p:cNvGrpSpPr/>
              <p:nvPr/>
            </p:nvGrpSpPr>
            <p:grpSpPr>
              <a:xfrm>
                <a:off x="-10968" y="9113699"/>
                <a:ext cx="6868968" cy="906862"/>
                <a:chOff x="0" y="9109018"/>
                <a:chExt cx="6879926" cy="906862"/>
              </a:xfrm>
            </p:grpSpPr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944830CE-F9D0-3243-59A4-B5DB5D199AB7}"/>
                    </a:ext>
                  </a:extLst>
                </p:cNvPr>
                <p:cNvSpPr/>
                <p:nvPr/>
              </p:nvSpPr>
              <p:spPr>
                <a:xfrm>
                  <a:off x="0" y="9109018"/>
                  <a:ext cx="6879926" cy="796982"/>
                </a:xfrm>
                <a:prstGeom prst="rect">
                  <a:avLst/>
                </a:prstGeom>
                <a:solidFill>
                  <a:schemeClr val="bg1">
                    <a:alpha val="67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8B38EBD8-EF8F-7C4B-B09C-F8EEB278F576}"/>
                    </a:ext>
                  </a:extLst>
                </p:cNvPr>
                <p:cNvSpPr txBox="1"/>
                <p:nvPr/>
              </p:nvSpPr>
              <p:spPr>
                <a:xfrm>
                  <a:off x="10963" y="9169494"/>
                  <a:ext cx="6857999" cy="8463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nl-BE" sz="1300" b="1" dirty="0">
                      <a:solidFill>
                        <a:srgbClr val="CB441F"/>
                      </a:solidFill>
                      <a:latin typeface="Aharoni" panose="02010803020104030203" pitchFamily="2" charset="-79"/>
                      <a:cs typeface="Aharoni" panose="02010803020104030203" pitchFamily="2" charset="-79"/>
                    </a:rPr>
                    <a:t>#PrEvCan #CANCERCODE</a:t>
                  </a:r>
                </a:p>
                <a:p>
                  <a:pPr algn="ctr"/>
                  <a:r>
                    <a:rPr lang="en-GB" sz="1200" b="1" dirty="0">
                      <a:solidFill>
                        <a:srgbClr val="CB441F"/>
                      </a:solidFill>
                      <a:effectLst/>
                    </a:rPr>
                    <a:t>The </a:t>
                  </a:r>
                  <a:r>
                    <a:rPr lang="en-GB" sz="1200" b="1" dirty="0" err="1">
                      <a:solidFill>
                        <a:srgbClr val="CB441F"/>
                      </a:solidFill>
                      <a:effectLst/>
                    </a:rPr>
                    <a:t>PrEvCan</a:t>
                  </a:r>
                  <a:r>
                    <a:rPr lang="en-GB" sz="1200" b="1" dirty="0">
                      <a:solidFill>
                        <a:srgbClr val="CB441F"/>
                      </a:solidFill>
                      <a:effectLst/>
                    </a:rPr>
                    <a:t> campaign was initiated by EONS and is run in association </a:t>
                  </a:r>
                  <a:br>
                    <a:rPr lang="en-GB" sz="1200" b="1" dirty="0">
                      <a:solidFill>
                        <a:srgbClr val="CB441F"/>
                      </a:solidFill>
                      <a:effectLst/>
                    </a:rPr>
                  </a:br>
                  <a:r>
                    <a:rPr lang="en-GB" sz="1200" b="1" dirty="0">
                      <a:solidFill>
                        <a:srgbClr val="CB441F"/>
                      </a:solidFill>
                      <a:effectLst/>
                    </a:rPr>
                    <a:t>with key campaign partner, ESMO. </a:t>
                  </a:r>
                  <a:r>
                    <a:rPr lang="en-US" sz="1200" b="1" dirty="0">
                      <a:solidFill>
                        <a:srgbClr val="CB441F"/>
                      </a:solidFill>
                      <a:cs typeface="Aharoni" panose="02010803020104030203" pitchFamily="2" charset="-79"/>
                    </a:rPr>
                    <a:t>More info</a:t>
                  </a:r>
                  <a:r>
                    <a:rPr lang="nl-BE" sz="1200" b="1" dirty="0">
                      <a:solidFill>
                        <a:srgbClr val="CB441F"/>
                      </a:solidFill>
                      <a:cs typeface="Aharoni" panose="02010803020104030203" pitchFamily="2" charset="-79"/>
                    </a:rPr>
                    <a:t>: www.cancernurse.eu/</a:t>
                  </a:r>
                  <a:r>
                    <a:rPr lang="cs-CZ" sz="1200" b="1" dirty="0">
                      <a:solidFill>
                        <a:srgbClr val="CB441F"/>
                      </a:solidFill>
                      <a:cs typeface="Aharoni" panose="02010803020104030203" pitchFamily="2" charset="-79"/>
                    </a:rPr>
                    <a:t>prev</a:t>
                  </a:r>
                  <a:r>
                    <a:rPr lang="en-US" sz="1200" b="1" dirty="0">
                      <a:solidFill>
                        <a:srgbClr val="CB441F"/>
                      </a:solidFill>
                      <a:cs typeface="Aharoni" panose="02010803020104030203" pitchFamily="2" charset="-79"/>
                    </a:rPr>
                    <a:t>can</a:t>
                  </a:r>
                  <a:br>
                    <a:rPr lang="nl-BE" sz="1200" b="1" dirty="0">
                      <a:solidFill>
                        <a:srgbClr val="CB441F"/>
                      </a:solidFill>
                      <a:cs typeface="Aharoni" panose="02010803020104030203" pitchFamily="2" charset="-79"/>
                    </a:rPr>
                  </a:br>
                  <a:endParaRPr lang="en-GB" sz="1200" b="1" dirty="0">
                    <a:solidFill>
                      <a:srgbClr val="CB441F"/>
                    </a:solidFill>
                    <a:cs typeface="Aharoni" panose="02010803020104030203" pitchFamily="2" charset="-79"/>
                  </a:endParaRPr>
                </a:p>
              </p:txBody>
            </p:sp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9611C37C-62EB-2DCB-741C-0C6738EBAC71}"/>
                    </a:ext>
                  </a:extLst>
                </p:cNvPr>
                <p:cNvGrpSpPr/>
                <p:nvPr/>
              </p:nvGrpSpPr>
              <p:grpSpPr>
                <a:xfrm>
                  <a:off x="224716" y="9297854"/>
                  <a:ext cx="475488" cy="475488"/>
                  <a:chOff x="-302004" y="1916250"/>
                  <a:chExt cx="2823923" cy="2823924"/>
                </a:xfrm>
              </p:grpSpPr>
              <p:sp>
                <p:nvSpPr>
                  <p:cNvPr id="15" name="Ovaal 2">
                    <a:extLst>
                      <a:ext uri="{FF2B5EF4-FFF2-40B4-BE49-F238E27FC236}">
                        <a16:creationId xmlns:a16="http://schemas.microsoft.com/office/drawing/2014/main" id="{BBF62173-07FD-C64B-11FC-5ACEB0893BB4}"/>
                      </a:ext>
                    </a:extLst>
                  </p:cNvPr>
                  <p:cNvSpPr/>
                  <p:nvPr/>
                </p:nvSpPr>
                <p:spPr>
                  <a:xfrm>
                    <a:off x="-302004" y="1916250"/>
                    <a:ext cx="2823923" cy="2823924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 sz="1801" dirty="0">
                      <a:solidFill>
                        <a:schemeClr val="tx1"/>
                      </a:solidFill>
                    </a:endParaRPr>
                  </a:p>
                </p:txBody>
              </p:sp>
              <p:pic>
                <p:nvPicPr>
                  <p:cNvPr id="16" name="Picture 15" descr="A picture containing text, clipart&#10;&#10;Description automatically generated">
                    <a:extLst>
                      <a:ext uri="{FF2B5EF4-FFF2-40B4-BE49-F238E27FC236}">
                        <a16:creationId xmlns:a16="http://schemas.microsoft.com/office/drawing/2014/main" id="{ECA2CA92-8BF6-7343-0F47-6288274D832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219048" y="2002330"/>
                    <a:ext cx="2669717" cy="2651758"/>
                  </a:xfrm>
                  <a:prstGeom prst="ellipse">
                    <a:avLst/>
                  </a:prstGeom>
                </p:spPr>
              </p:pic>
            </p:grpSp>
          </p:grpSp>
          <p:pic>
            <p:nvPicPr>
              <p:cNvPr id="11" name="Graphic 10">
                <a:extLst>
                  <a:ext uri="{FF2B5EF4-FFF2-40B4-BE49-F238E27FC236}">
                    <a16:creationId xmlns:a16="http://schemas.microsoft.com/office/drawing/2014/main" id="{81CE38D5-5B16-A2AC-2A65-F1A6E0B42CA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rcRect t="1" r="36621" b="-13923"/>
              <a:stretch/>
            </p:blipFill>
            <p:spPr>
              <a:xfrm>
                <a:off x="6045268" y="9374571"/>
                <a:ext cx="702865" cy="331414"/>
              </a:xfrm>
              <a:prstGeom prst="rect">
                <a:avLst/>
              </a:prstGeom>
            </p:spPr>
          </p:pic>
        </p:grp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6472374E-5B0B-412B-7CFE-87E46C93A3C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39284" t="19305" r="14595" b="11463"/>
            <a:stretch/>
          </p:blipFill>
          <p:spPr>
            <a:xfrm>
              <a:off x="4618094" y="397002"/>
              <a:ext cx="1827452" cy="1828800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013739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9ED48E46-5DC5-B3B0-F235-9E4B9D64A35E}"/>
              </a:ext>
            </a:extLst>
          </p:cNvPr>
          <p:cNvGrpSpPr/>
          <p:nvPr/>
        </p:nvGrpSpPr>
        <p:grpSpPr>
          <a:xfrm>
            <a:off x="-10968" y="-14087"/>
            <a:ext cx="6868969" cy="10034648"/>
            <a:chOff x="-10968" y="-14087"/>
            <a:chExt cx="6868969" cy="10034648"/>
          </a:xfrm>
        </p:grpSpPr>
        <p:pic>
          <p:nvPicPr>
            <p:cNvPr id="5" name="Picture 4" descr="A person holding a pen&#10;&#10;Description automatically generated with medium confidence">
              <a:extLst>
                <a:ext uri="{FF2B5EF4-FFF2-40B4-BE49-F238E27FC236}">
                  <a16:creationId xmlns:a16="http://schemas.microsoft.com/office/drawing/2014/main" id="{F7A6BE77-10AE-4F12-B6E1-97F498000F0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alphaModFix amt="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ChalkSketch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797" r="1" b="14758"/>
            <a:stretch/>
          </p:blipFill>
          <p:spPr>
            <a:xfrm rot="16200000">
              <a:off x="-1531043" y="1516957"/>
              <a:ext cx="9920088" cy="6858000"/>
            </a:xfrm>
            <a:prstGeom prst="rect">
              <a:avLst/>
            </a:prstGeom>
          </p:spPr>
        </p:pic>
        <p:sp>
          <p:nvSpPr>
            <p:cNvPr id="6" name="Freeform 72">
              <a:extLst>
                <a:ext uri="{FF2B5EF4-FFF2-40B4-BE49-F238E27FC236}">
                  <a16:creationId xmlns:a16="http://schemas.microsoft.com/office/drawing/2014/main" id="{CB0D2207-ED2E-49C4-9FF2-D2D44375B5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578" y="183874"/>
              <a:ext cx="4205641" cy="2258568"/>
            </a:xfrm>
            <a:custGeom>
              <a:avLst/>
              <a:gdLst>
                <a:gd name="T0" fmla="*/ 7607 w 7645"/>
                <a:gd name="T1" fmla="*/ 977 h 4080"/>
                <a:gd name="T2" fmla="*/ 7607 w 7645"/>
                <a:gd name="T3" fmla="*/ 977 h 4080"/>
                <a:gd name="T4" fmla="*/ 6878 w 7645"/>
                <a:gd name="T5" fmla="*/ 269 h 4080"/>
                <a:gd name="T6" fmla="*/ 6878 w 7645"/>
                <a:gd name="T7" fmla="*/ 269 h 4080"/>
                <a:gd name="T8" fmla="*/ 5865 w 7645"/>
                <a:gd name="T9" fmla="*/ 0 h 4080"/>
                <a:gd name="T10" fmla="*/ 5865 w 7645"/>
                <a:gd name="T11" fmla="*/ 0 h 4080"/>
                <a:gd name="T12" fmla="*/ 3825 w 7645"/>
                <a:gd name="T13" fmla="*/ 2039 h 4080"/>
                <a:gd name="T14" fmla="*/ 3825 w 7645"/>
                <a:gd name="T15" fmla="*/ 2039 h 4080"/>
                <a:gd name="T16" fmla="*/ 2040 w 7645"/>
                <a:gd name="T17" fmla="*/ 3825 h 4080"/>
                <a:gd name="T18" fmla="*/ 2040 w 7645"/>
                <a:gd name="T19" fmla="*/ 3825 h 4080"/>
                <a:gd name="T20" fmla="*/ 255 w 7645"/>
                <a:gd name="T21" fmla="*/ 2039 h 4080"/>
                <a:gd name="T22" fmla="*/ 255 w 7645"/>
                <a:gd name="T23" fmla="*/ 2039 h 4080"/>
                <a:gd name="T24" fmla="*/ 2040 w 7645"/>
                <a:gd name="T25" fmla="*/ 255 h 4080"/>
                <a:gd name="T26" fmla="*/ 2040 w 7645"/>
                <a:gd name="T27" fmla="*/ 255 h 4080"/>
                <a:gd name="T28" fmla="*/ 2927 w 7645"/>
                <a:gd name="T29" fmla="*/ 490 h 4080"/>
                <a:gd name="T30" fmla="*/ 2927 w 7645"/>
                <a:gd name="T31" fmla="*/ 490 h 4080"/>
                <a:gd name="T32" fmla="*/ 3564 w 7645"/>
                <a:gd name="T33" fmla="*/ 1109 h 4080"/>
                <a:gd name="T34" fmla="*/ 3564 w 7645"/>
                <a:gd name="T35" fmla="*/ 1109 h 4080"/>
                <a:gd name="T36" fmla="*/ 3739 w 7645"/>
                <a:gd name="T37" fmla="*/ 1152 h 4080"/>
                <a:gd name="T38" fmla="*/ 3739 w 7645"/>
                <a:gd name="T39" fmla="*/ 1152 h 4080"/>
                <a:gd name="T40" fmla="*/ 3782 w 7645"/>
                <a:gd name="T41" fmla="*/ 977 h 4080"/>
                <a:gd name="T42" fmla="*/ 3782 w 7645"/>
                <a:gd name="T43" fmla="*/ 977 h 4080"/>
                <a:gd name="T44" fmla="*/ 3053 w 7645"/>
                <a:gd name="T45" fmla="*/ 269 h 4080"/>
                <a:gd name="T46" fmla="*/ 3053 w 7645"/>
                <a:gd name="T47" fmla="*/ 269 h 4080"/>
                <a:gd name="T48" fmla="*/ 2040 w 7645"/>
                <a:gd name="T49" fmla="*/ 0 h 4080"/>
                <a:gd name="T50" fmla="*/ 2040 w 7645"/>
                <a:gd name="T51" fmla="*/ 0 h 4080"/>
                <a:gd name="T52" fmla="*/ 0 w 7645"/>
                <a:gd name="T53" fmla="*/ 2039 h 4080"/>
                <a:gd name="T54" fmla="*/ 0 w 7645"/>
                <a:gd name="T55" fmla="*/ 2039 h 4080"/>
                <a:gd name="T56" fmla="*/ 2040 w 7645"/>
                <a:gd name="T57" fmla="*/ 4079 h 4080"/>
                <a:gd name="T58" fmla="*/ 2040 w 7645"/>
                <a:gd name="T59" fmla="*/ 4079 h 4080"/>
                <a:gd name="T60" fmla="*/ 4080 w 7645"/>
                <a:gd name="T61" fmla="*/ 2039 h 4080"/>
                <a:gd name="T62" fmla="*/ 4080 w 7645"/>
                <a:gd name="T63" fmla="*/ 2039 h 4080"/>
                <a:gd name="T64" fmla="*/ 5865 w 7645"/>
                <a:gd name="T65" fmla="*/ 255 h 4080"/>
                <a:gd name="T66" fmla="*/ 5865 w 7645"/>
                <a:gd name="T67" fmla="*/ 255 h 4080"/>
                <a:gd name="T68" fmla="*/ 6751 w 7645"/>
                <a:gd name="T69" fmla="*/ 490 h 4080"/>
                <a:gd name="T70" fmla="*/ 6751 w 7645"/>
                <a:gd name="T71" fmla="*/ 490 h 4080"/>
                <a:gd name="T72" fmla="*/ 7389 w 7645"/>
                <a:gd name="T73" fmla="*/ 1109 h 4080"/>
                <a:gd name="T74" fmla="*/ 7389 w 7645"/>
                <a:gd name="T75" fmla="*/ 1109 h 4080"/>
                <a:gd name="T76" fmla="*/ 7565 w 7645"/>
                <a:gd name="T77" fmla="*/ 1152 h 4080"/>
                <a:gd name="T78" fmla="*/ 7565 w 7645"/>
                <a:gd name="T79" fmla="*/ 1152 h 4080"/>
                <a:gd name="T80" fmla="*/ 7607 w 7645"/>
                <a:gd name="T81" fmla="*/ 977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5" h="4080">
                  <a:moveTo>
                    <a:pt x="7607" y="977"/>
                  </a:moveTo>
                  <a:lnTo>
                    <a:pt x="7607" y="977"/>
                  </a:lnTo>
                  <a:cubicBezTo>
                    <a:pt x="7428" y="685"/>
                    <a:pt x="7176" y="440"/>
                    <a:pt x="6878" y="269"/>
                  </a:cubicBezTo>
                  <a:lnTo>
                    <a:pt x="6878" y="269"/>
                  </a:lnTo>
                  <a:cubicBezTo>
                    <a:pt x="6572" y="93"/>
                    <a:pt x="6221" y="0"/>
                    <a:pt x="5865" y="0"/>
                  </a:cubicBezTo>
                  <a:lnTo>
                    <a:pt x="5865" y="0"/>
                  </a:lnTo>
                  <a:cubicBezTo>
                    <a:pt x="4741" y="0"/>
                    <a:pt x="3825" y="915"/>
                    <a:pt x="3825" y="2039"/>
                  </a:cubicBezTo>
                  <a:lnTo>
                    <a:pt x="3825" y="2039"/>
                  </a:lnTo>
                  <a:cubicBezTo>
                    <a:pt x="3825" y="3024"/>
                    <a:pt x="3025" y="3825"/>
                    <a:pt x="2040" y="3825"/>
                  </a:cubicBezTo>
                  <a:lnTo>
                    <a:pt x="2040" y="3825"/>
                  </a:lnTo>
                  <a:cubicBezTo>
                    <a:pt x="1056" y="3825"/>
                    <a:pt x="255" y="3024"/>
                    <a:pt x="255" y="2039"/>
                  </a:cubicBezTo>
                  <a:lnTo>
                    <a:pt x="255" y="2039"/>
                  </a:lnTo>
                  <a:cubicBezTo>
                    <a:pt x="255" y="1055"/>
                    <a:pt x="1056" y="255"/>
                    <a:pt x="2040" y="255"/>
                  </a:cubicBezTo>
                  <a:lnTo>
                    <a:pt x="2040" y="255"/>
                  </a:lnTo>
                  <a:cubicBezTo>
                    <a:pt x="2352" y="255"/>
                    <a:pt x="2658" y="336"/>
                    <a:pt x="2927" y="490"/>
                  </a:cubicBezTo>
                  <a:lnTo>
                    <a:pt x="2927" y="490"/>
                  </a:lnTo>
                  <a:cubicBezTo>
                    <a:pt x="3187" y="639"/>
                    <a:pt x="3407" y="854"/>
                    <a:pt x="3564" y="1109"/>
                  </a:cubicBezTo>
                  <a:lnTo>
                    <a:pt x="3564" y="1109"/>
                  </a:lnTo>
                  <a:cubicBezTo>
                    <a:pt x="3601" y="1169"/>
                    <a:pt x="3679" y="1188"/>
                    <a:pt x="3739" y="1152"/>
                  </a:cubicBezTo>
                  <a:lnTo>
                    <a:pt x="3739" y="1152"/>
                  </a:lnTo>
                  <a:cubicBezTo>
                    <a:pt x="3799" y="1115"/>
                    <a:pt x="3818" y="1037"/>
                    <a:pt x="3782" y="977"/>
                  </a:cubicBezTo>
                  <a:lnTo>
                    <a:pt x="3782" y="977"/>
                  </a:lnTo>
                  <a:cubicBezTo>
                    <a:pt x="3603" y="685"/>
                    <a:pt x="3351" y="440"/>
                    <a:pt x="3053" y="269"/>
                  </a:cubicBezTo>
                  <a:lnTo>
                    <a:pt x="3053" y="269"/>
                  </a:lnTo>
                  <a:cubicBezTo>
                    <a:pt x="2746" y="93"/>
                    <a:pt x="2396" y="0"/>
                    <a:pt x="2040" y="0"/>
                  </a:cubicBezTo>
                  <a:lnTo>
                    <a:pt x="2040" y="0"/>
                  </a:lnTo>
                  <a:cubicBezTo>
                    <a:pt x="915" y="0"/>
                    <a:pt x="0" y="915"/>
                    <a:pt x="0" y="2039"/>
                  </a:cubicBezTo>
                  <a:lnTo>
                    <a:pt x="0" y="2039"/>
                  </a:lnTo>
                  <a:cubicBezTo>
                    <a:pt x="0" y="3164"/>
                    <a:pt x="915" y="4079"/>
                    <a:pt x="2040" y="4079"/>
                  </a:cubicBezTo>
                  <a:lnTo>
                    <a:pt x="2040" y="4079"/>
                  </a:lnTo>
                  <a:cubicBezTo>
                    <a:pt x="3165" y="4079"/>
                    <a:pt x="4080" y="3164"/>
                    <a:pt x="4080" y="2039"/>
                  </a:cubicBezTo>
                  <a:lnTo>
                    <a:pt x="4080" y="2039"/>
                  </a:lnTo>
                  <a:cubicBezTo>
                    <a:pt x="4080" y="1055"/>
                    <a:pt x="4881" y="255"/>
                    <a:pt x="5865" y="255"/>
                  </a:cubicBezTo>
                  <a:lnTo>
                    <a:pt x="5865" y="255"/>
                  </a:lnTo>
                  <a:cubicBezTo>
                    <a:pt x="6177" y="255"/>
                    <a:pt x="6483" y="336"/>
                    <a:pt x="6751" y="490"/>
                  </a:cubicBezTo>
                  <a:lnTo>
                    <a:pt x="6751" y="490"/>
                  </a:lnTo>
                  <a:cubicBezTo>
                    <a:pt x="7012" y="639"/>
                    <a:pt x="7233" y="854"/>
                    <a:pt x="7389" y="1109"/>
                  </a:cubicBezTo>
                  <a:lnTo>
                    <a:pt x="7389" y="1109"/>
                  </a:lnTo>
                  <a:cubicBezTo>
                    <a:pt x="7426" y="1169"/>
                    <a:pt x="7505" y="1188"/>
                    <a:pt x="7565" y="1152"/>
                  </a:cubicBezTo>
                  <a:lnTo>
                    <a:pt x="7565" y="1152"/>
                  </a:lnTo>
                  <a:cubicBezTo>
                    <a:pt x="7625" y="1115"/>
                    <a:pt x="7644" y="1037"/>
                    <a:pt x="7607" y="977"/>
                  </a:cubicBezTo>
                </a:path>
              </a:pathLst>
            </a:custGeom>
            <a:solidFill>
              <a:srgbClr val="258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801" dirty="0"/>
            </a:p>
          </p:txBody>
        </p:sp>
        <p:sp>
          <p:nvSpPr>
            <p:cNvPr id="7" name="Freeform 74">
              <a:extLst>
                <a:ext uri="{FF2B5EF4-FFF2-40B4-BE49-F238E27FC236}">
                  <a16:creationId xmlns:a16="http://schemas.microsoft.com/office/drawing/2014/main" id="{C4AAAE45-881C-441D-A941-FEDD823555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1780" y="183874"/>
              <a:ext cx="4205641" cy="2262413"/>
            </a:xfrm>
            <a:custGeom>
              <a:avLst/>
              <a:gdLst>
                <a:gd name="T0" fmla="*/ 5603 w 7644"/>
                <a:gd name="T1" fmla="*/ 4079 h 4080"/>
                <a:gd name="T2" fmla="*/ 5603 w 7644"/>
                <a:gd name="T3" fmla="*/ 4079 h 4080"/>
                <a:gd name="T4" fmla="*/ 4590 w 7644"/>
                <a:gd name="T5" fmla="*/ 3810 h 4080"/>
                <a:gd name="T6" fmla="*/ 4590 w 7644"/>
                <a:gd name="T7" fmla="*/ 3810 h 4080"/>
                <a:gd name="T8" fmla="*/ 3861 w 7644"/>
                <a:gd name="T9" fmla="*/ 3102 h 4080"/>
                <a:gd name="T10" fmla="*/ 3861 w 7644"/>
                <a:gd name="T11" fmla="*/ 3102 h 4080"/>
                <a:gd name="T12" fmla="*/ 3904 w 7644"/>
                <a:gd name="T13" fmla="*/ 2927 h 4080"/>
                <a:gd name="T14" fmla="*/ 3904 w 7644"/>
                <a:gd name="T15" fmla="*/ 2927 h 4080"/>
                <a:gd name="T16" fmla="*/ 4079 w 7644"/>
                <a:gd name="T17" fmla="*/ 2969 h 4080"/>
                <a:gd name="T18" fmla="*/ 4079 w 7644"/>
                <a:gd name="T19" fmla="*/ 2969 h 4080"/>
                <a:gd name="T20" fmla="*/ 4717 w 7644"/>
                <a:gd name="T21" fmla="*/ 3589 h 4080"/>
                <a:gd name="T22" fmla="*/ 4717 w 7644"/>
                <a:gd name="T23" fmla="*/ 3589 h 4080"/>
                <a:gd name="T24" fmla="*/ 5603 w 7644"/>
                <a:gd name="T25" fmla="*/ 3825 h 4080"/>
                <a:gd name="T26" fmla="*/ 5603 w 7644"/>
                <a:gd name="T27" fmla="*/ 3825 h 4080"/>
                <a:gd name="T28" fmla="*/ 7388 w 7644"/>
                <a:gd name="T29" fmla="*/ 2039 h 4080"/>
                <a:gd name="T30" fmla="*/ 7388 w 7644"/>
                <a:gd name="T31" fmla="*/ 2039 h 4080"/>
                <a:gd name="T32" fmla="*/ 5603 w 7644"/>
                <a:gd name="T33" fmla="*/ 255 h 4080"/>
                <a:gd name="T34" fmla="*/ 5603 w 7644"/>
                <a:gd name="T35" fmla="*/ 255 h 4080"/>
                <a:gd name="T36" fmla="*/ 3818 w 7644"/>
                <a:gd name="T37" fmla="*/ 2039 h 4080"/>
                <a:gd name="T38" fmla="*/ 3818 w 7644"/>
                <a:gd name="T39" fmla="*/ 2039 h 4080"/>
                <a:gd name="T40" fmla="*/ 1778 w 7644"/>
                <a:gd name="T41" fmla="*/ 4079 h 4080"/>
                <a:gd name="T42" fmla="*/ 1778 w 7644"/>
                <a:gd name="T43" fmla="*/ 4079 h 4080"/>
                <a:gd name="T44" fmla="*/ 765 w 7644"/>
                <a:gd name="T45" fmla="*/ 3810 h 4080"/>
                <a:gd name="T46" fmla="*/ 765 w 7644"/>
                <a:gd name="T47" fmla="*/ 3810 h 4080"/>
                <a:gd name="T48" fmla="*/ 37 w 7644"/>
                <a:gd name="T49" fmla="*/ 3102 h 4080"/>
                <a:gd name="T50" fmla="*/ 37 w 7644"/>
                <a:gd name="T51" fmla="*/ 3102 h 4080"/>
                <a:gd name="T52" fmla="*/ 79 w 7644"/>
                <a:gd name="T53" fmla="*/ 2927 h 4080"/>
                <a:gd name="T54" fmla="*/ 79 w 7644"/>
                <a:gd name="T55" fmla="*/ 2927 h 4080"/>
                <a:gd name="T56" fmla="*/ 254 w 7644"/>
                <a:gd name="T57" fmla="*/ 2969 h 4080"/>
                <a:gd name="T58" fmla="*/ 254 w 7644"/>
                <a:gd name="T59" fmla="*/ 2969 h 4080"/>
                <a:gd name="T60" fmla="*/ 892 w 7644"/>
                <a:gd name="T61" fmla="*/ 3589 h 4080"/>
                <a:gd name="T62" fmla="*/ 892 w 7644"/>
                <a:gd name="T63" fmla="*/ 3589 h 4080"/>
                <a:gd name="T64" fmla="*/ 1778 w 7644"/>
                <a:gd name="T65" fmla="*/ 3825 h 4080"/>
                <a:gd name="T66" fmla="*/ 1778 w 7644"/>
                <a:gd name="T67" fmla="*/ 3825 h 4080"/>
                <a:gd name="T68" fmla="*/ 3564 w 7644"/>
                <a:gd name="T69" fmla="*/ 2039 h 4080"/>
                <a:gd name="T70" fmla="*/ 3564 w 7644"/>
                <a:gd name="T71" fmla="*/ 2039 h 4080"/>
                <a:gd name="T72" fmla="*/ 5603 w 7644"/>
                <a:gd name="T73" fmla="*/ 0 h 4080"/>
                <a:gd name="T74" fmla="*/ 5603 w 7644"/>
                <a:gd name="T75" fmla="*/ 0 h 4080"/>
                <a:gd name="T76" fmla="*/ 7643 w 7644"/>
                <a:gd name="T77" fmla="*/ 2039 h 4080"/>
                <a:gd name="T78" fmla="*/ 7643 w 7644"/>
                <a:gd name="T79" fmla="*/ 2039 h 4080"/>
                <a:gd name="T80" fmla="*/ 5603 w 7644"/>
                <a:gd name="T81" fmla="*/ 4079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4" h="4080">
                  <a:moveTo>
                    <a:pt x="5603" y="4079"/>
                  </a:moveTo>
                  <a:lnTo>
                    <a:pt x="5603" y="4079"/>
                  </a:lnTo>
                  <a:cubicBezTo>
                    <a:pt x="5248" y="4079"/>
                    <a:pt x="4897" y="3986"/>
                    <a:pt x="4590" y="3810"/>
                  </a:cubicBezTo>
                  <a:lnTo>
                    <a:pt x="4590" y="3810"/>
                  </a:lnTo>
                  <a:cubicBezTo>
                    <a:pt x="4293" y="3639"/>
                    <a:pt x="4041" y="3395"/>
                    <a:pt x="3861" y="3102"/>
                  </a:cubicBezTo>
                  <a:lnTo>
                    <a:pt x="3861" y="3102"/>
                  </a:lnTo>
                  <a:cubicBezTo>
                    <a:pt x="3825" y="3042"/>
                    <a:pt x="3844" y="2963"/>
                    <a:pt x="3904" y="2927"/>
                  </a:cubicBezTo>
                  <a:lnTo>
                    <a:pt x="3904" y="2927"/>
                  </a:lnTo>
                  <a:cubicBezTo>
                    <a:pt x="3964" y="2890"/>
                    <a:pt x="4042" y="2909"/>
                    <a:pt x="4079" y="2969"/>
                  </a:cubicBezTo>
                  <a:lnTo>
                    <a:pt x="4079" y="2969"/>
                  </a:lnTo>
                  <a:cubicBezTo>
                    <a:pt x="4236" y="3225"/>
                    <a:pt x="4456" y="3440"/>
                    <a:pt x="4717" y="3589"/>
                  </a:cubicBezTo>
                  <a:lnTo>
                    <a:pt x="4717" y="3589"/>
                  </a:lnTo>
                  <a:cubicBezTo>
                    <a:pt x="4985" y="3743"/>
                    <a:pt x="5292" y="3825"/>
                    <a:pt x="5603" y="3825"/>
                  </a:cubicBezTo>
                  <a:lnTo>
                    <a:pt x="5603" y="3825"/>
                  </a:lnTo>
                  <a:cubicBezTo>
                    <a:pt x="6588" y="3825"/>
                    <a:pt x="7388" y="3024"/>
                    <a:pt x="7388" y="2039"/>
                  </a:cubicBezTo>
                  <a:lnTo>
                    <a:pt x="7388" y="2039"/>
                  </a:lnTo>
                  <a:cubicBezTo>
                    <a:pt x="7388" y="1055"/>
                    <a:pt x="6588" y="255"/>
                    <a:pt x="5603" y="255"/>
                  </a:cubicBezTo>
                  <a:lnTo>
                    <a:pt x="5603" y="255"/>
                  </a:lnTo>
                  <a:cubicBezTo>
                    <a:pt x="4619" y="255"/>
                    <a:pt x="3818" y="1055"/>
                    <a:pt x="3818" y="2039"/>
                  </a:cubicBezTo>
                  <a:lnTo>
                    <a:pt x="3818" y="2039"/>
                  </a:lnTo>
                  <a:cubicBezTo>
                    <a:pt x="3818" y="3164"/>
                    <a:pt x="2903" y="4079"/>
                    <a:pt x="1778" y="4079"/>
                  </a:cubicBezTo>
                  <a:lnTo>
                    <a:pt x="1778" y="4079"/>
                  </a:lnTo>
                  <a:cubicBezTo>
                    <a:pt x="1422" y="4079"/>
                    <a:pt x="1072" y="3986"/>
                    <a:pt x="765" y="3810"/>
                  </a:cubicBezTo>
                  <a:lnTo>
                    <a:pt x="765" y="3810"/>
                  </a:lnTo>
                  <a:cubicBezTo>
                    <a:pt x="467" y="3639"/>
                    <a:pt x="215" y="3395"/>
                    <a:pt x="37" y="3102"/>
                  </a:cubicBezTo>
                  <a:lnTo>
                    <a:pt x="37" y="3102"/>
                  </a:lnTo>
                  <a:cubicBezTo>
                    <a:pt x="0" y="3042"/>
                    <a:pt x="19" y="2963"/>
                    <a:pt x="79" y="2927"/>
                  </a:cubicBezTo>
                  <a:lnTo>
                    <a:pt x="79" y="2927"/>
                  </a:lnTo>
                  <a:cubicBezTo>
                    <a:pt x="139" y="2890"/>
                    <a:pt x="217" y="2909"/>
                    <a:pt x="254" y="2969"/>
                  </a:cubicBezTo>
                  <a:lnTo>
                    <a:pt x="254" y="2969"/>
                  </a:lnTo>
                  <a:cubicBezTo>
                    <a:pt x="410" y="3225"/>
                    <a:pt x="631" y="3440"/>
                    <a:pt x="892" y="3589"/>
                  </a:cubicBezTo>
                  <a:lnTo>
                    <a:pt x="892" y="3589"/>
                  </a:lnTo>
                  <a:cubicBezTo>
                    <a:pt x="1160" y="3743"/>
                    <a:pt x="1467" y="3825"/>
                    <a:pt x="1778" y="3825"/>
                  </a:cubicBezTo>
                  <a:lnTo>
                    <a:pt x="1778" y="3825"/>
                  </a:lnTo>
                  <a:cubicBezTo>
                    <a:pt x="2762" y="3825"/>
                    <a:pt x="3564" y="3024"/>
                    <a:pt x="3564" y="2039"/>
                  </a:cubicBezTo>
                  <a:lnTo>
                    <a:pt x="3564" y="2039"/>
                  </a:lnTo>
                  <a:cubicBezTo>
                    <a:pt x="3564" y="915"/>
                    <a:pt x="4478" y="0"/>
                    <a:pt x="5603" y="0"/>
                  </a:cubicBezTo>
                  <a:lnTo>
                    <a:pt x="5603" y="0"/>
                  </a:lnTo>
                  <a:cubicBezTo>
                    <a:pt x="6728" y="0"/>
                    <a:pt x="7643" y="915"/>
                    <a:pt x="7643" y="2039"/>
                  </a:cubicBezTo>
                  <a:lnTo>
                    <a:pt x="7643" y="2039"/>
                  </a:lnTo>
                  <a:cubicBezTo>
                    <a:pt x="7643" y="3164"/>
                    <a:pt x="6728" y="4079"/>
                    <a:pt x="5603" y="4079"/>
                  </a:cubicBezTo>
                </a:path>
              </a:pathLst>
            </a:custGeom>
            <a:solidFill>
              <a:srgbClr val="2585C2"/>
            </a:solidFill>
            <a:ln>
              <a:solidFill>
                <a:srgbClr val="2585C2"/>
              </a:solidFill>
            </a:ln>
            <a:effectLst/>
          </p:spPr>
          <p:txBody>
            <a:bodyPr wrap="none" anchor="ctr"/>
            <a:lstStyle/>
            <a:p>
              <a:endParaRPr lang="en-US" sz="1801"/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47B6D496-E516-4A9B-8DFB-B71D41C8FFAB}"/>
                </a:ext>
              </a:extLst>
            </p:cNvPr>
            <p:cNvSpPr/>
            <p:nvPr/>
          </p:nvSpPr>
          <p:spPr>
            <a:xfrm>
              <a:off x="754739" y="3613087"/>
              <a:ext cx="5547191" cy="3278541"/>
            </a:xfrm>
            <a:prstGeom prst="roundRect">
              <a:avLst/>
            </a:prstGeom>
            <a:solidFill>
              <a:schemeClr val="bg1">
                <a:alpha val="58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81BF104-7173-44C0-B01A-136F6603262A}"/>
                </a:ext>
              </a:extLst>
            </p:cNvPr>
            <p:cNvSpPr txBox="1"/>
            <p:nvPr/>
          </p:nvSpPr>
          <p:spPr>
            <a:xfrm>
              <a:off x="917131" y="4026575"/>
              <a:ext cx="5384799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dirty="0"/>
            </a:p>
            <a:p>
              <a:pPr algn="ctr"/>
              <a:r>
                <a:rPr lang="en-GB" sz="4000" b="1" i="0" dirty="0">
                  <a:solidFill>
                    <a:srgbClr val="CC431F"/>
                  </a:solidFill>
                  <a:effectLst/>
                  <a:latin typeface="Calibri" panose="020F0502020204030204" pitchFamily="34" charset="0"/>
                </a:rPr>
                <a:t>The use of e-cigarettes </a:t>
              </a:r>
              <a:br>
                <a:rPr lang="en-GB" sz="4000" b="1" i="0" dirty="0">
                  <a:solidFill>
                    <a:srgbClr val="CC431F"/>
                  </a:solidFill>
                  <a:effectLst/>
                  <a:latin typeface="Calibri" panose="020F0502020204030204" pitchFamily="34" charset="0"/>
                </a:rPr>
              </a:br>
              <a:r>
                <a:rPr lang="en-GB" sz="4000" b="1" i="0" dirty="0">
                  <a:solidFill>
                    <a:srgbClr val="CC431F"/>
                  </a:solidFill>
                  <a:effectLst/>
                  <a:latin typeface="Calibri" panose="020F0502020204030204" pitchFamily="34" charset="0"/>
                </a:rPr>
                <a:t>is unsafe for kids, teens, and young adults </a:t>
              </a:r>
              <a:endParaRPr lang="en-GB" sz="16600" b="1" dirty="0">
                <a:solidFill>
                  <a:srgbClr val="CC431F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ECBD3259-C1BC-4230-82EF-8371F0359431}"/>
                </a:ext>
              </a:extLst>
            </p:cNvPr>
            <p:cNvGrpSpPr/>
            <p:nvPr/>
          </p:nvGrpSpPr>
          <p:grpSpPr>
            <a:xfrm>
              <a:off x="438977" y="415290"/>
              <a:ext cx="1792224" cy="1792224"/>
              <a:chOff x="438977" y="415290"/>
              <a:chExt cx="1792224" cy="1792224"/>
            </a:xfrm>
          </p:grpSpPr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B8EBDE71-E2DB-4ED1-8D18-AE4F5F262078}"/>
                  </a:ext>
                </a:extLst>
              </p:cNvPr>
              <p:cNvSpPr/>
              <p:nvPr/>
            </p:nvSpPr>
            <p:spPr>
              <a:xfrm>
                <a:off x="438977" y="415290"/>
                <a:ext cx="1792224" cy="17922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F9C34639-D910-4A44-8A28-48E0A5DCC0FB}"/>
                  </a:ext>
                </a:extLst>
              </p:cNvPr>
              <p:cNvSpPr/>
              <p:nvPr/>
            </p:nvSpPr>
            <p:spPr>
              <a:xfrm>
                <a:off x="616810" y="828538"/>
                <a:ext cx="1482691" cy="1077218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cs-CZ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Insert</a:t>
                </a: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 logo </a:t>
                </a:r>
                <a:b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</a:b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of your organization</a:t>
                </a:r>
              </a:p>
              <a:p>
                <a:pPr algn="ctr"/>
                <a:r>
                  <a:rPr lang="en-US" sz="160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here</a:t>
                </a:r>
                <a:endParaRPr lang="en-US" sz="1600" b="0" cap="none" spc="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88C8CFA3-4C30-0CF2-2164-8BBDDE9CB9BE}"/>
                </a:ext>
              </a:extLst>
            </p:cNvPr>
            <p:cNvGrpSpPr/>
            <p:nvPr/>
          </p:nvGrpSpPr>
          <p:grpSpPr>
            <a:xfrm>
              <a:off x="2446666" y="400970"/>
              <a:ext cx="1989288" cy="1897430"/>
              <a:chOff x="2446666" y="400970"/>
              <a:chExt cx="1989288" cy="1897430"/>
            </a:xfrm>
          </p:grpSpPr>
          <p:sp>
            <p:nvSpPr>
              <p:cNvPr id="3" name="Ovaal 41">
                <a:extLst>
                  <a:ext uri="{FF2B5EF4-FFF2-40B4-BE49-F238E27FC236}">
                    <a16:creationId xmlns:a16="http://schemas.microsoft.com/office/drawing/2014/main" id="{E4AEB480-86F0-2865-2F42-795CACD666DD}"/>
                  </a:ext>
                </a:extLst>
              </p:cNvPr>
              <p:cNvSpPr/>
              <p:nvPr/>
            </p:nvSpPr>
            <p:spPr>
              <a:xfrm>
                <a:off x="2513475" y="400970"/>
                <a:ext cx="1831042" cy="1801368"/>
              </a:xfrm>
              <a:prstGeom prst="ellipse">
                <a:avLst/>
              </a:prstGeom>
              <a:solidFill>
                <a:srgbClr val="CB44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1" b="1" dirty="0">
                  <a:solidFill>
                    <a:schemeClr val="bg1"/>
                  </a:solidFill>
                  <a:latin typeface="Aharoni" panose="02010803020104030203" pitchFamily="2" charset="-79"/>
                  <a:cs typeface="Aharoni" panose="02010803020104030203" pitchFamily="2" charset="-79"/>
                </a:endParaRPr>
              </a:p>
              <a:p>
                <a:pPr algn="ctr"/>
                <a:r>
                  <a:rPr lang="en-US" sz="800" b="1" dirty="0">
                    <a:solidFill>
                      <a:srgbClr val="C93C16"/>
                    </a:solidFill>
                    <a:latin typeface="Aharoni" panose="02010803020104030203" pitchFamily="2" charset="-79"/>
                    <a:cs typeface="Aharoni" panose="02010803020104030203" pitchFamily="2" charset="-79"/>
                  </a:rPr>
                  <a:t>SDFGSG</a:t>
                </a:r>
              </a:p>
            </p:txBody>
          </p:sp>
          <p:pic>
            <p:nvPicPr>
              <p:cNvPr id="4" name="Picture 3" descr="Icon&#10;&#10;Description automatically generated">
                <a:extLst>
                  <a:ext uri="{FF2B5EF4-FFF2-40B4-BE49-F238E27FC236}">
                    <a16:creationId xmlns:a16="http://schemas.microsoft.com/office/drawing/2014/main" id="{17C95CF6-32B0-25B1-6988-A7EFE3956A9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07783" y="439732"/>
                <a:ext cx="642425" cy="640080"/>
              </a:xfrm>
              <a:prstGeom prst="rect">
                <a:avLst/>
              </a:prstGeom>
            </p:spPr>
          </p:pic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9E0037F-309B-BA88-C09D-B387C62F4993}"/>
                  </a:ext>
                </a:extLst>
              </p:cNvPr>
              <p:cNvSpPr txBox="1"/>
              <p:nvPr/>
            </p:nvSpPr>
            <p:spPr>
              <a:xfrm>
                <a:off x="2446666" y="1082683"/>
                <a:ext cx="1989288" cy="12157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2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  <a:t>DO NOT SMOKE</a:t>
                </a:r>
                <a:endParaRPr lang="cs-CZ" sz="12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haroni" panose="02010803020104030203" pitchFamily="2" charset="-79"/>
                </a:endParaRPr>
              </a:p>
              <a:p>
                <a:pPr algn="ctr"/>
                <a:r>
                  <a:rPr lang="en-GB" sz="700" b="1" dirty="0">
                    <a:solidFill>
                      <a:srgbClr val="CB441F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  <a:t>c</a:t>
                </a:r>
                <a:br>
                  <a:rPr lang="en-GB" sz="14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</a:br>
                <a:r>
                  <a:rPr lang="en-GB" sz="12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  <a:t>DO NOT USE  </a:t>
                </a:r>
                <a:br>
                  <a:rPr lang="en-GB" sz="12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</a:br>
                <a:r>
                  <a:rPr lang="en-GB" sz="12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  <a:t>ANY FORM </a:t>
                </a:r>
                <a:br>
                  <a:rPr lang="en-GB" sz="12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</a:br>
                <a:r>
                  <a:rPr lang="en-GB" sz="12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  <a:t>OF TOBACCO</a:t>
                </a:r>
                <a:endParaRPr lang="nl-BE" sz="12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haroni" panose="02010803020104030203" pitchFamily="2" charset="-79"/>
                </a:endParaRPr>
              </a:p>
              <a:p>
                <a:endParaRPr lang="en-US" dirty="0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AA71112B-97A7-92A2-1D3D-F906540690B2}"/>
                </a:ext>
              </a:extLst>
            </p:cNvPr>
            <p:cNvGrpSpPr/>
            <p:nvPr/>
          </p:nvGrpSpPr>
          <p:grpSpPr>
            <a:xfrm>
              <a:off x="-10968" y="9113699"/>
              <a:ext cx="6868968" cy="906862"/>
              <a:chOff x="-10968" y="9113699"/>
              <a:chExt cx="6868968" cy="906862"/>
            </a:xfrm>
          </p:grpSpPr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1BE6414A-30BD-C28F-666B-A3C04CEDEADE}"/>
                  </a:ext>
                </a:extLst>
              </p:cNvPr>
              <p:cNvGrpSpPr/>
              <p:nvPr/>
            </p:nvGrpSpPr>
            <p:grpSpPr>
              <a:xfrm>
                <a:off x="-10968" y="9113699"/>
                <a:ext cx="6868968" cy="906862"/>
                <a:chOff x="0" y="9109018"/>
                <a:chExt cx="6879926" cy="906862"/>
              </a:xfrm>
            </p:grpSpPr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18FD34A5-C186-E6D4-027D-DE8578E4E2D8}"/>
                    </a:ext>
                  </a:extLst>
                </p:cNvPr>
                <p:cNvSpPr/>
                <p:nvPr/>
              </p:nvSpPr>
              <p:spPr>
                <a:xfrm>
                  <a:off x="0" y="9109018"/>
                  <a:ext cx="6879926" cy="796982"/>
                </a:xfrm>
                <a:prstGeom prst="rect">
                  <a:avLst/>
                </a:prstGeom>
                <a:solidFill>
                  <a:schemeClr val="bg1">
                    <a:alpha val="67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50D6C3F2-0396-DB91-7A56-32174E13392F}"/>
                    </a:ext>
                  </a:extLst>
                </p:cNvPr>
                <p:cNvSpPr txBox="1"/>
                <p:nvPr/>
              </p:nvSpPr>
              <p:spPr>
                <a:xfrm>
                  <a:off x="10963" y="9169494"/>
                  <a:ext cx="6857999" cy="8463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nl-BE" sz="1300" b="1" dirty="0">
                      <a:solidFill>
                        <a:srgbClr val="CB441F"/>
                      </a:solidFill>
                      <a:latin typeface="Aharoni" panose="02010803020104030203" pitchFamily="2" charset="-79"/>
                      <a:cs typeface="Aharoni" panose="02010803020104030203" pitchFamily="2" charset="-79"/>
                    </a:rPr>
                    <a:t>#PrEvCan #CANCERCODE</a:t>
                  </a:r>
                </a:p>
                <a:p>
                  <a:pPr algn="ctr"/>
                  <a:r>
                    <a:rPr lang="en-GB" sz="1200" b="1" dirty="0">
                      <a:solidFill>
                        <a:srgbClr val="CB441F"/>
                      </a:solidFill>
                      <a:effectLst/>
                    </a:rPr>
                    <a:t>The </a:t>
                  </a:r>
                  <a:r>
                    <a:rPr lang="en-GB" sz="1200" b="1" dirty="0" err="1">
                      <a:solidFill>
                        <a:srgbClr val="CB441F"/>
                      </a:solidFill>
                      <a:effectLst/>
                    </a:rPr>
                    <a:t>PrEvCan</a:t>
                  </a:r>
                  <a:r>
                    <a:rPr lang="en-GB" sz="1200" b="1" dirty="0">
                      <a:solidFill>
                        <a:srgbClr val="CB441F"/>
                      </a:solidFill>
                      <a:effectLst/>
                    </a:rPr>
                    <a:t> campaign was initiated by EONS and is run in association </a:t>
                  </a:r>
                  <a:br>
                    <a:rPr lang="en-GB" sz="1200" b="1" dirty="0">
                      <a:solidFill>
                        <a:srgbClr val="CB441F"/>
                      </a:solidFill>
                      <a:effectLst/>
                    </a:rPr>
                  </a:br>
                  <a:r>
                    <a:rPr lang="en-GB" sz="1200" b="1" dirty="0">
                      <a:solidFill>
                        <a:srgbClr val="CB441F"/>
                      </a:solidFill>
                      <a:effectLst/>
                    </a:rPr>
                    <a:t>with key campaign partner, ESMO. </a:t>
                  </a:r>
                  <a:r>
                    <a:rPr lang="en-US" sz="1200" b="1" dirty="0">
                      <a:solidFill>
                        <a:srgbClr val="CB441F"/>
                      </a:solidFill>
                      <a:cs typeface="Aharoni" panose="02010803020104030203" pitchFamily="2" charset="-79"/>
                    </a:rPr>
                    <a:t>More info</a:t>
                  </a:r>
                  <a:r>
                    <a:rPr lang="nl-BE" sz="1200" b="1" dirty="0">
                      <a:solidFill>
                        <a:srgbClr val="CB441F"/>
                      </a:solidFill>
                      <a:cs typeface="Aharoni" panose="02010803020104030203" pitchFamily="2" charset="-79"/>
                    </a:rPr>
                    <a:t>: www.cancernurse.eu/</a:t>
                  </a:r>
                  <a:r>
                    <a:rPr lang="cs-CZ" sz="1200" b="1" dirty="0">
                      <a:solidFill>
                        <a:srgbClr val="CB441F"/>
                      </a:solidFill>
                      <a:cs typeface="Aharoni" panose="02010803020104030203" pitchFamily="2" charset="-79"/>
                    </a:rPr>
                    <a:t>prev</a:t>
                  </a:r>
                  <a:r>
                    <a:rPr lang="en-US" sz="1200" b="1" dirty="0">
                      <a:solidFill>
                        <a:srgbClr val="CB441F"/>
                      </a:solidFill>
                      <a:cs typeface="Aharoni" panose="02010803020104030203" pitchFamily="2" charset="-79"/>
                    </a:rPr>
                    <a:t>can</a:t>
                  </a:r>
                  <a:br>
                    <a:rPr lang="nl-BE" sz="1200" b="1" dirty="0">
                      <a:solidFill>
                        <a:srgbClr val="2585C2"/>
                      </a:solidFill>
                      <a:cs typeface="Aharoni" panose="02010803020104030203" pitchFamily="2" charset="-79"/>
                    </a:rPr>
                  </a:br>
                  <a:endParaRPr lang="en-GB" sz="1200" b="1" dirty="0">
                    <a:solidFill>
                      <a:srgbClr val="2585C2"/>
                    </a:solidFill>
                    <a:cs typeface="Aharoni" panose="02010803020104030203" pitchFamily="2" charset="-79"/>
                  </a:endParaRPr>
                </a:p>
              </p:txBody>
            </p:sp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4A079071-125C-907D-C2E5-A2A31551F453}"/>
                    </a:ext>
                  </a:extLst>
                </p:cNvPr>
                <p:cNvGrpSpPr/>
                <p:nvPr/>
              </p:nvGrpSpPr>
              <p:grpSpPr>
                <a:xfrm>
                  <a:off x="224716" y="9297854"/>
                  <a:ext cx="475488" cy="475488"/>
                  <a:chOff x="-302004" y="1916250"/>
                  <a:chExt cx="2823923" cy="2823924"/>
                </a:xfrm>
              </p:grpSpPr>
              <p:sp>
                <p:nvSpPr>
                  <p:cNvPr id="15" name="Ovaal 2">
                    <a:extLst>
                      <a:ext uri="{FF2B5EF4-FFF2-40B4-BE49-F238E27FC236}">
                        <a16:creationId xmlns:a16="http://schemas.microsoft.com/office/drawing/2014/main" id="{ECA724FB-8630-A2EF-B5D6-67046C9046C5}"/>
                      </a:ext>
                    </a:extLst>
                  </p:cNvPr>
                  <p:cNvSpPr/>
                  <p:nvPr/>
                </p:nvSpPr>
                <p:spPr>
                  <a:xfrm>
                    <a:off x="-302004" y="1916250"/>
                    <a:ext cx="2823923" cy="2823924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 sz="1801" dirty="0">
                      <a:solidFill>
                        <a:schemeClr val="tx1"/>
                      </a:solidFill>
                    </a:endParaRPr>
                  </a:p>
                </p:txBody>
              </p:sp>
              <p:pic>
                <p:nvPicPr>
                  <p:cNvPr id="16" name="Picture 15" descr="A picture containing text, clipart&#10;&#10;Description automatically generated">
                    <a:extLst>
                      <a:ext uri="{FF2B5EF4-FFF2-40B4-BE49-F238E27FC236}">
                        <a16:creationId xmlns:a16="http://schemas.microsoft.com/office/drawing/2014/main" id="{83E2ADAA-B96A-658E-8153-460D223369E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219048" y="2002330"/>
                    <a:ext cx="2669717" cy="2651758"/>
                  </a:xfrm>
                  <a:prstGeom prst="ellipse">
                    <a:avLst/>
                  </a:prstGeom>
                </p:spPr>
              </p:pic>
            </p:grpSp>
          </p:grpSp>
          <p:pic>
            <p:nvPicPr>
              <p:cNvPr id="11" name="Graphic 10">
                <a:extLst>
                  <a:ext uri="{FF2B5EF4-FFF2-40B4-BE49-F238E27FC236}">
                    <a16:creationId xmlns:a16="http://schemas.microsoft.com/office/drawing/2014/main" id="{95EBD97C-3FC0-3907-4945-5BA73FBFA29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rcRect t="1" r="36621" b="-13923"/>
              <a:stretch/>
            </p:blipFill>
            <p:spPr>
              <a:xfrm>
                <a:off x="6045268" y="9374571"/>
                <a:ext cx="702865" cy="331414"/>
              </a:xfrm>
              <a:prstGeom prst="rect">
                <a:avLst/>
              </a:prstGeom>
            </p:spPr>
          </p:pic>
        </p:grp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7547E6CD-4CB9-2867-3D91-51A88973322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39284" t="19305" r="14595" b="11463"/>
            <a:stretch/>
          </p:blipFill>
          <p:spPr>
            <a:xfrm>
              <a:off x="4618094" y="397002"/>
              <a:ext cx="1827452" cy="1828800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437433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9421D5F9-8475-CFD9-6CEF-47328FF4D17B}"/>
              </a:ext>
            </a:extLst>
          </p:cNvPr>
          <p:cNvGrpSpPr/>
          <p:nvPr/>
        </p:nvGrpSpPr>
        <p:grpSpPr>
          <a:xfrm>
            <a:off x="-10968" y="0"/>
            <a:ext cx="6868968" cy="10020561"/>
            <a:chOff x="-10968" y="0"/>
            <a:chExt cx="6868968" cy="10020561"/>
          </a:xfrm>
        </p:grpSpPr>
        <p:pic>
          <p:nvPicPr>
            <p:cNvPr id="4" name="Picture 3" descr="A hammock on a table&#10;&#10;Description automatically generated with low confidence">
              <a:extLst>
                <a:ext uri="{FF2B5EF4-FFF2-40B4-BE49-F238E27FC236}">
                  <a16:creationId xmlns:a16="http://schemas.microsoft.com/office/drawing/2014/main" id="{00ADE502-A7E5-4044-9652-70EC43A3903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alphaModFix amt="35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417" r="39168" b="25425"/>
            <a:stretch/>
          </p:blipFill>
          <p:spPr>
            <a:xfrm>
              <a:off x="0" y="0"/>
              <a:ext cx="6856234" cy="9906000"/>
            </a:xfrm>
            <a:prstGeom prst="rect">
              <a:avLst/>
            </a:prstGeom>
          </p:spPr>
        </p:pic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47B6D496-E516-4A9B-8DFB-B71D41C8FFAB}"/>
                </a:ext>
              </a:extLst>
            </p:cNvPr>
            <p:cNvSpPr/>
            <p:nvPr/>
          </p:nvSpPr>
          <p:spPr>
            <a:xfrm>
              <a:off x="680756" y="3477769"/>
              <a:ext cx="5733033" cy="4245428"/>
            </a:xfrm>
            <a:prstGeom prst="roundRect">
              <a:avLst/>
            </a:prstGeom>
            <a:solidFill>
              <a:schemeClr val="bg1">
                <a:alpha val="58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81BF104-7173-44C0-B01A-136F6603262A}"/>
                </a:ext>
              </a:extLst>
            </p:cNvPr>
            <p:cNvSpPr txBox="1"/>
            <p:nvPr/>
          </p:nvSpPr>
          <p:spPr>
            <a:xfrm>
              <a:off x="854872" y="4015433"/>
              <a:ext cx="5384799" cy="31700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b="1" i="0" dirty="0">
                  <a:solidFill>
                    <a:srgbClr val="CC431F"/>
                  </a:solidFill>
                  <a:effectLst/>
                  <a:latin typeface="Calibri" panose="020F0502020204030204" pitchFamily="34" charset="0"/>
                </a:rPr>
                <a:t>The use of water pipe </a:t>
              </a:r>
              <a:br>
                <a:rPr lang="en-GB" sz="4000" b="1" i="0" dirty="0">
                  <a:solidFill>
                    <a:srgbClr val="CC431F"/>
                  </a:solidFill>
                  <a:effectLst/>
                  <a:latin typeface="Calibri" panose="020F0502020204030204" pitchFamily="34" charset="0"/>
                </a:rPr>
              </a:br>
              <a:r>
                <a:rPr lang="en-GB" sz="4000" b="1" i="0" dirty="0">
                  <a:solidFill>
                    <a:srgbClr val="CC431F"/>
                  </a:solidFill>
                  <a:effectLst/>
                  <a:latin typeface="Calibri" panose="020F0502020204030204" pitchFamily="34" charset="0"/>
                </a:rPr>
                <a:t>is associated </a:t>
              </a:r>
              <a:br>
                <a:rPr lang="en-GB" sz="4000" b="1" i="0" dirty="0">
                  <a:solidFill>
                    <a:srgbClr val="CC431F"/>
                  </a:solidFill>
                  <a:effectLst/>
                  <a:latin typeface="Calibri" panose="020F0502020204030204" pitchFamily="34" charset="0"/>
                </a:rPr>
              </a:br>
              <a:r>
                <a:rPr lang="en-GB" sz="4000" b="1" i="0" dirty="0">
                  <a:solidFill>
                    <a:srgbClr val="CC431F"/>
                  </a:solidFill>
                  <a:effectLst/>
                  <a:latin typeface="Calibri" panose="020F0502020204030204" pitchFamily="34" charset="0"/>
                </a:rPr>
                <a:t>with lung cancer </a:t>
              </a:r>
              <a:br>
                <a:rPr lang="en-GB" sz="4000" b="1" i="0" dirty="0">
                  <a:solidFill>
                    <a:srgbClr val="CC431F"/>
                  </a:solidFill>
                  <a:effectLst/>
                  <a:latin typeface="Calibri" panose="020F0502020204030204" pitchFamily="34" charset="0"/>
                </a:rPr>
              </a:br>
              <a:r>
                <a:rPr lang="en-GB" sz="4000" b="1" i="0" dirty="0">
                  <a:solidFill>
                    <a:srgbClr val="CC431F"/>
                  </a:solidFill>
                  <a:effectLst/>
                  <a:latin typeface="Calibri" panose="020F0502020204030204" pitchFamily="34" charset="0"/>
                </a:rPr>
                <a:t>and other respiratory diseases </a:t>
              </a:r>
              <a:r>
                <a:rPr lang="en-GB" sz="1800" b="0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 </a:t>
              </a:r>
              <a:endParaRPr lang="en-GB" sz="7200" b="1" dirty="0">
                <a:solidFill>
                  <a:srgbClr val="CC431F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" name="Freeform 72">
              <a:extLst>
                <a:ext uri="{FF2B5EF4-FFF2-40B4-BE49-F238E27FC236}">
                  <a16:creationId xmlns:a16="http://schemas.microsoft.com/office/drawing/2014/main" id="{CB0D2207-ED2E-49C4-9FF2-D2D44375B5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578" y="183874"/>
              <a:ext cx="4205641" cy="2258568"/>
            </a:xfrm>
            <a:custGeom>
              <a:avLst/>
              <a:gdLst>
                <a:gd name="T0" fmla="*/ 7607 w 7645"/>
                <a:gd name="T1" fmla="*/ 977 h 4080"/>
                <a:gd name="T2" fmla="*/ 7607 w 7645"/>
                <a:gd name="T3" fmla="*/ 977 h 4080"/>
                <a:gd name="T4" fmla="*/ 6878 w 7645"/>
                <a:gd name="T5" fmla="*/ 269 h 4080"/>
                <a:gd name="T6" fmla="*/ 6878 w 7645"/>
                <a:gd name="T7" fmla="*/ 269 h 4080"/>
                <a:gd name="T8" fmla="*/ 5865 w 7645"/>
                <a:gd name="T9" fmla="*/ 0 h 4080"/>
                <a:gd name="T10" fmla="*/ 5865 w 7645"/>
                <a:gd name="T11" fmla="*/ 0 h 4080"/>
                <a:gd name="T12" fmla="*/ 3825 w 7645"/>
                <a:gd name="T13" fmla="*/ 2039 h 4080"/>
                <a:gd name="T14" fmla="*/ 3825 w 7645"/>
                <a:gd name="T15" fmla="*/ 2039 h 4080"/>
                <a:gd name="T16" fmla="*/ 2040 w 7645"/>
                <a:gd name="T17" fmla="*/ 3825 h 4080"/>
                <a:gd name="T18" fmla="*/ 2040 w 7645"/>
                <a:gd name="T19" fmla="*/ 3825 h 4080"/>
                <a:gd name="T20" fmla="*/ 255 w 7645"/>
                <a:gd name="T21" fmla="*/ 2039 h 4080"/>
                <a:gd name="T22" fmla="*/ 255 w 7645"/>
                <a:gd name="T23" fmla="*/ 2039 h 4080"/>
                <a:gd name="T24" fmla="*/ 2040 w 7645"/>
                <a:gd name="T25" fmla="*/ 255 h 4080"/>
                <a:gd name="T26" fmla="*/ 2040 w 7645"/>
                <a:gd name="T27" fmla="*/ 255 h 4080"/>
                <a:gd name="T28" fmla="*/ 2927 w 7645"/>
                <a:gd name="T29" fmla="*/ 490 h 4080"/>
                <a:gd name="T30" fmla="*/ 2927 w 7645"/>
                <a:gd name="T31" fmla="*/ 490 h 4080"/>
                <a:gd name="T32" fmla="*/ 3564 w 7645"/>
                <a:gd name="T33" fmla="*/ 1109 h 4080"/>
                <a:gd name="T34" fmla="*/ 3564 w 7645"/>
                <a:gd name="T35" fmla="*/ 1109 h 4080"/>
                <a:gd name="T36" fmla="*/ 3739 w 7645"/>
                <a:gd name="T37" fmla="*/ 1152 h 4080"/>
                <a:gd name="T38" fmla="*/ 3739 w 7645"/>
                <a:gd name="T39" fmla="*/ 1152 h 4080"/>
                <a:gd name="T40" fmla="*/ 3782 w 7645"/>
                <a:gd name="T41" fmla="*/ 977 h 4080"/>
                <a:gd name="T42" fmla="*/ 3782 w 7645"/>
                <a:gd name="T43" fmla="*/ 977 h 4080"/>
                <a:gd name="T44" fmla="*/ 3053 w 7645"/>
                <a:gd name="T45" fmla="*/ 269 h 4080"/>
                <a:gd name="T46" fmla="*/ 3053 w 7645"/>
                <a:gd name="T47" fmla="*/ 269 h 4080"/>
                <a:gd name="T48" fmla="*/ 2040 w 7645"/>
                <a:gd name="T49" fmla="*/ 0 h 4080"/>
                <a:gd name="T50" fmla="*/ 2040 w 7645"/>
                <a:gd name="T51" fmla="*/ 0 h 4080"/>
                <a:gd name="T52" fmla="*/ 0 w 7645"/>
                <a:gd name="T53" fmla="*/ 2039 h 4080"/>
                <a:gd name="T54" fmla="*/ 0 w 7645"/>
                <a:gd name="T55" fmla="*/ 2039 h 4080"/>
                <a:gd name="T56" fmla="*/ 2040 w 7645"/>
                <a:gd name="T57" fmla="*/ 4079 h 4080"/>
                <a:gd name="T58" fmla="*/ 2040 w 7645"/>
                <a:gd name="T59" fmla="*/ 4079 h 4080"/>
                <a:gd name="T60" fmla="*/ 4080 w 7645"/>
                <a:gd name="T61" fmla="*/ 2039 h 4080"/>
                <a:gd name="T62" fmla="*/ 4080 w 7645"/>
                <a:gd name="T63" fmla="*/ 2039 h 4080"/>
                <a:gd name="T64" fmla="*/ 5865 w 7645"/>
                <a:gd name="T65" fmla="*/ 255 h 4080"/>
                <a:gd name="T66" fmla="*/ 5865 w 7645"/>
                <a:gd name="T67" fmla="*/ 255 h 4080"/>
                <a:gd name="T68" fmla="*/ 6751 w 7645"/>
                <a:gd name="T69" fmla="*/ 490 h 4080"/>
                <a:gd name="T70" fmla="*/ 6751 w 7645"/>
                <a:gd name="T71" fmla="*/ 490 h 4080"/>
                <a:gd name="T72" fmla="*/ 7389 w 7645"/>
                <a:gd name="T73" fmla="*/ 1109 h 4080"/>
                <a:gd name="T74" fmla="*/ 7389 w 7645"/>
                <a:gd name="T75" fmla="*/ 1109 h 4080"/>
                <a:gd name="T76" fmla="*/ 7565 w 7645"/>
                <a:gd name="T77" fmla="*/ 1152 h 4080"/>
                <a:gd name="T78" fmla="*/ 7565 w 7645"/>
                <a:gd name="T79" fmla="*/ 1152 h 4080"/>
                <a:gd name="T80" fmla="*/ 7607 w 7645"/>
                <a:gd name="T81" fmla="*/ 977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5" h="4080">
                  <a:moveTo>
                    <a:pt x="7607" y="977"/>
                  </a:moveTo>
                  <a:lnTo>
                    <a:pt x="7607" y="977"/>
                  </a:lnTo>
                  <a:cubicBezTo>
                    <a:pt x="7428" y="685"/>
                    <a:pt x="7176" y="440"/>
                    <a:pt x="6878" y="269"/>
                  </a:cubicBezTo>
                  <a:lnTo>
                    <a:pt x="6878" y="269"/>
                  </a:lnTo>
                  <a:cubicBezTo>
                    <a:pt x="6572" y="93"/>
                    <a:pt x="6221" y="0"/>
                    <a:pt x="5865" y="0"/>
                  </a:cubicBezTo>
                  <a:lnTo>
                    <a:pt x="5865" y="0"/>
                  </a:lnTo>
                  <a:cubicBezTo>
                    <a:pt x="4741" y="0"/>
                    <a:pt x="3825" y="915"/>
                    <a:pt x="3825" y="2039"/>
                  </a:cubicBezTo>
                  <a:lnTo>
                    <a:pt x="3825" y="2039"/>
                  </a:lnTo>
                  <a:cubicBezTo>
                    <a:pt x="3825" y="3024"/>
                    <a:pt x="3025" y="3825"/>
                    <a:pt x="2040" y="3825"/>
                  </a:cubicBezTo>
                  <a:lnTo>
                    <a:pt x="2040" y="3825"/>
                  </a:lnTo>
                  <a:cubicBezTo>
                    <a:pt x="1056" y="3825"/>
                    <a:pt x="255" y="3024"/>
                    <a:pt x="255" y="2039"/>
                  </a:cubicBezTo>
                  <a:lnTo>
                    <a:pt x="255" y="2039"/>
                  </a:lnTo>
                  <a:cubicBezTo>
                    <a:pt x="255" y="1055"/>
                    <a:pt x="1056" y="255"/>
                    <a:pt x="2040" y="255"/>
                  </a:cubicBezTo>
                  <a:lnTo>
                    <a:pt x="2040" y="255"/>
                  </a:lnTo>
                  <a:cubicBezTo>
                    <a:pt x="2352" y="255"/>
                    <a:pt x="2658" y="336"/>
                    <a:pt x="2927" y="490"/>
                  </a:cubicBezTo>
                  <a:lnTo>
                    <a:pt x="2927" y="490"/>
                  </a:lnTo>
                  <a:cubicBezTo>
                    <a:pt x="3187" y="639"/>
                    <a:pt x="3407" y="854"/>
                    <a:pt x="3564" y="1109"/>
                  </a:cubicBezTo>
                  <a:lnTo>
                    <a:pt x="3564" y="1109"/>
                  </a:lnTo>
                  <a:cubicBezTo>
                    <a:pt x="3601" y="1169"/>
                    <a:pt x="3679" y="1188"/>
                    <a:pt x="3739" y="1152"/>
                  </a:cubicBezTo>
                  <a:lnTo>
                    <a:pt x="3739" y="1152"/>
                  </a:lnTo>
                  <a:cubicBezTo>
                    <a:pt x="3799" y="1115"/>
                    <a:pt x="3818" y="1037"/>
                    <a:pt x="3782" y="977"/>
                  </a:cubicBezTo>
                  <a:lnTo>
                    <a:pt x="3782" y="977"/>
                  </a:lnTo>
                  <a:cubicBezTo>
                    <a:pt x="3603" y="685"/>
                    <a:pt x="3351" y="440"/>
                    <a:pt x="3053" y="269"/>
                  </a:cubicBezTo>
                  <a:lnTo>
                    <a:pt x="3053" y="269"/>
                  </a:lnTo>
                  <a:cubicBezTo>
                    <a:pt x="2746" y="93"/>
                    <a:pt x="2396" y="0"/>
                    <a:pt x="2040" y="0"/>
                  </a:cubicBezTo>
                  <a:lnTo>
                    <a:pt x="2040" y="0"/>
                  </a:lnTo>
                  <a:cubicBezTo>
                    <a:pt x="915" y="0"/>
                    <a:pt x="0" y="915"/>
                    <a:pt x="0" y="2039"/>
                  </a:cubicBezTo>
                  <a:lnTo>
                    <a:pt x="0" y="2039"/>
                  </a:lnTo>
                  <a:cubicBezTo>
                    <a:pt x="0" y="3164"/>
                    <a:pt x="915" y="4079"/>
                    <a:pt x="2040" y="4079"/>
                  </a:cubicBezTo>
                  <a:lnTo>
                    <a:pt x="2040" y="4079"/>
                  </a:lnTo>
                  <a:cubicBezTo>
                    <a:pt x="3165" y="4079"/>
                    <a:pt x="4080" y="3164"/>
                    <a:pt x="4080" y="2039"/>
                  </a:cubicBezTo>
                  <a:lnTo>
                    <a:pt x="4080" y="2039"/>
                  </a:lnTo>
                  <a:cubicBezTo>
                    <a:pt x="4080" y="1055"/>
                    <a:pt x="4881" y="255"/>
                    <a:pt x="5865" y="255"/>
                  </a:cubicBezTo>
                  <a:lnTo>
                    <a:pt x="5865" y="255"/>
                  </a:lnTo>
                  <a:cubicBezTo>
                    <a:pt x="6177" y="255"/>
                    <a:pt x="6483" y="336"/>
                    <a:pt x="6751" y="490"/>
                  </a:cubicBezTo>
                  <a:lnTo>
                    <a:pt x="6751" y="490"/>
                  </a:lnTo>
                  <a:cubicBezTo>
                    <a:pt x="7012" y="639"/>
                    <a:pt x="7233" y="854"/>
                    <a:pt x="7389" y="1109"/>
                  </a:cubicBezTo>
                  <a:lnTo>
                    <a:pt x="7389" y="1109"/>
                  </a:lnTo>
                  <a:cubicBezTo>
                    <a:pt x="7426" y="1169"/>
                    <a:pt x="7505" y="1188"/>
                    <a:pt x="7565" y="1152"/>
                  </a:cubicBezTo>
                  <a:lnTo>
                    <a:pt x="7565" y="1152"/>
                  </a:lnTo>
                  <a:cubicBezTo>
                    <a:pt x="7625" y="1115"/>
                    <a:pt x="7644" y="1037"/>
                    <a:pt x="7607" y="977"/>
                  </a:cubicBezTo>
                </a:path>
              </a:pathLst>
            </a:custGeom>
            <a:solidFill>
              <a:srgbClr val="258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801" dirty="0"/>
            </a:p>
          </p:txBody>
        </p:sp>
        <p:sp>
          <p:nvSpPr>
            <p:cNvPr id="7" name="Freeform 74">
              <a:extLst>
                <a:ext uri="{FF2B5EF4-FFF2-40B4-BE49-F238E27FC236}">
                  <a16:creationId xmlns:a16="http://schemas.microsoft.com/office/drawing/2014/main" id="{C4AAAE45-881C-441D-A941-FEDD823555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1780" y="183874"/>
              <a:ext cx="4205641" cy="2262413"/>
            </a:xfrm>
            <a:custGeom>
              <a:avLst/>
              <a:gdLst>
                <a:gd name="T0" fmla="*/ 5603 w 7644"/>
                <a:gd name="T1" fmla="*/ 4079 h 4080"/>
                <a:gd name="T2" fmla="*/ 5603 w 7644"/>
                <a:gd name="T3" fmla="*/ 4079 h 4080"/>
                <a:gd name="T4" fmla="*/ 4590 w 7644"/>
                <a:gd name="T5" fmla="*/ 3810 h 4080"/>
                <a:gd name="T6" fmla="*/ 4590 w 7644"/>
                <a:gd name="T7" fmla="*/ 3810 h 4080"/>
                <a:gd name="T8" fmla="*/ 3861 w 7644"/>
                <a:gd name="T9" fmla="*/ 3102 h 4080"/>
                <a:gd name="T10" fmla="*/ 3861 w 7644"/>
                <a:gd name="T11" fmla="*/ 3102 h 4080"/>
                <a:gd name="T12" fmla="*/ 3904 w 7644"/>
                <a:gd name="T13" fmla="*/ 2927 h 4080"/>
                <a:gd name="T14" fmla="*/ 3904 w 7644"/>
                <a:gd name="T15" fmla="*/ 2927 h 4080"/>
                <a:gd name="T16" fmla="*/ 4079 w 7644"/>
                <a:gd name="T17" fmla="*/ 2969 h 4080"/>
                <a:gd name="T18" fmla="*/ 4079 w 7644"/>
                <a:gd name="T19" fmla="*/ 2969 h 4080"/>
                <a:gd name="T20" fmla="*/ 4717 w 7644"/>
                <a:gd name="T21" fmla="*/ 3589 h 4080"/>
                <a:gd name="T22" fmla="*/ 4717 w 7644"/>
                <a:gd name="T23" fmla="*/ 3589 h 4080"/>
                <a:gd name="T24" fmla="*/ 5603 w 7644"/>
                <a:gd name="T25" fmla="*/ 3825 h 4080"/>
                <a:gd name="T26" fmla="*/ 5603 w 7644"/>
                <a:gd name="T27" fmla="*/ 3825 h 4080"/>
                <a:gd name="T28" fmla="*/ 7388 w 7644"/>
                <a:gd name="T29" fmla="*/ 2039 h 4080"/>
                <a:gd name="T30" fmla="*/ 7388 w 7644"/>
                <a:gd name="T31" fmla="*/ 2039 h 4080"/>
                <a:gd name="T32" fmla="*/ 5603 w 7644"/>
                <a:gd name="T33" fmla="*/ 255 h 4080"/>
                <a:gd name="T34" fmla="*/ 5603 w 7644"/>
                <a:gd name="T35" fmla="*/ 255 h 4080"/>
                <a:gd name="T36" fmla="*/ 3818 w 7644"/>
                <a:gd name="T37" fmla="*/ 2039 h 4080"/>
                <a:gd name="T38" fmla="*/ 3818 w 7644"/>
                <a:gd name="T39" fmla="*/ 2039 h 4080"/>
                <a:gd name="T40" fmla="*/ 1778 w 7644"/>
                <a:gd name="T41" fmla="*/ 4079 h 4080"/>
                <a:gd name="T42" fmla="*/ 1778 w 7644"/>
                <a:gd name="T43" fmla="*/ 4079 h 4080"/>
                <a:gd name="T44" fmla="*/ 765 w 7644"/>
                <a:gd name="T45" fmla="*/ 3810 h 4080"/>
                <a:gd name="T46" fmla="*/ 765 w 7644"/>
                <a:gd name="T47" fmla="*/ 3810 h 4080"/>
                <a:gd name="T48" fmla="*/ 37 w 7644"/>
                <a:gd name="T49" fmla="*/ 3102 h 4080"/>
                <a:gd name="T50" fmla="*/ 37 w 7644"/>
                <a:gd name="T51" fmla="*/ 3102 h 4080"/>
                <a:gd name="T52" fmla="*/ 79 w 7644"/>
                <a:gd name="T53" fmla="*/ 2927 h 4080"/>
                <a:gd name="T54" fmla="*/ 79 w 7644"/>
                <a:gd name="T55" fmla="*/ 2927 h 4080"/>
                <a:gd name="T56" fmla="*/ 254 w 7644"/>
                <a:gd name="T57" fmla="*/ 2969 h 4080"/>
                <a:gd name="T58" fmla="*/ 254 w 7644"/>
                <a:gd name="T59" fmla="*/ 2969 h 4080"/>
                <a:gd name="T60" fmla="*/ 892 w 7644"/>
                <a:gd name="T61" fmla="*/ 3589 h 4080"/>
                <a:gd name="T62" fmla="*/ 892 w 7644"/>
                <a:gd name="T63" fmla="*/ 3589 h 4080"/>
                <a:gd name="T64" fmla="*/ 1778 w 7644"/>
                <a:gd name="T65" fmla="*/ 3825 h 4080"/>
                <a:gd name="T66" fmla="*/ 1778 w 7644"/>
                <a:gd name="T67" fmla="*/ 3825 h 4080"/>
                <a:gd name="T68" fmla="*/ 3564 w 7644"/>
                <a:gd name="T69" fmla="*/ 2039 h 4080"/>
                <a:gd name="T70" fmla="*/ 3564 w 7644"/>
                <a:gd name="T71" fmla="*/ 2039 h 4080"/>
                <a:gd name="T72" fmla="*/ 5603 w 7644"/>
                <a:gd name="T73" fmla="*/ 0 h 4080"/>
                <a:gd name="T74" fmla="*/ 5603 w 7644"/>
                <a:gd name="T75" fmla="*/ 0 h 4080"/>
                <a:gd name="T76" fmla="*/ 7643 w 7644"/>
                <a:gd name="T77" fmla="*/ 2039 h 4080"/>
                <a:gd name="T78" fmla="*/ 7643 w 7644"/>
                <a:gd name="T79" fmla="*/ 2039 h 4080"/>
                <a:gd name="T80" fmla="*/ 5603 w 7644"/>
                <a:gd name="T81" fmla="*/ 4079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4" h="4080">
                  <a:moveTo>
                    <a:pt x="5603" y="4079"/>
                  </a:moveTo>
                  <a:lnTo>
                    <a:pt x="5603" y="4079"/>
                  </a:lnTo>
                  <a:cubicBezTo>
                    <a:pt x="5248" y="4079"/>
                    <a:pt x="4897" y="3986"/>
                    <a:pt x="4590" y="3810"/>
                  </a:cubicBezTo>
                  <a:lnTo>
                    <a:pt x="4590" y="3810"/>
                  </a:lnTo>
                  <a:cubicBezTo>
                    <a:pt x="4293" y="3639"/>
                    <a:pt x="4041" y="3395"/>
                    <a:pt x="3861" y="3102"/>
                  </a:cubicBezTo>
                  <a:lnTo>
                    <a:pt x="3861" y="3102"/>
                  </a:lnTo>
                  <a:cubicBezTo>
                    <a:pt x="3825" y="3042"/>
                    <a:pt x="3844" y="2963"/>
                    <a:pt x="3904" y="2927"/>
                  </a:cubicBezTo>
                  <a:lnTo>
                    <a:pt x="3904" y="2927"/>
                  </a:lnTo>
                  <a:cubicBezTo>
                    <a:pt x="3964" y="2890"/>
                    <a:pt x="4042" y="2909"/>
                    <a:pt x="4079" y="2969"/>
                  </a:cubicBezTo>
                  <a:lnTo>
                    <a:pt x="4079" y="2969"/>
                  </a:lnTo>
                  <a:cubicBezTo>
                    <a:pt x="4236" y="3225"/>
                    <a:pt x="4456" y="3440"/>
                    <a:pt x="4717" y="3589"/>
                  </a:cubicBezTo>
                  <a:lnTo>
                    <a:pt x="4717" y="3589"/>
                  </a:lnTo>
                  <a:cubicBezTo>
                    <a:pt x="4985" y="3743"/>
                    <a:pt x="5292" y="3825"/>
                    <a:pt x="5603" y="3825"/>
                  </a:cubicBezTo>
                  <a:lnTo>
                    <a:pt x="5603" y="3825"/>
                  </a:lnTo>
                  <a:cubicBezTo>
                    <a:pt x="6588" y="3825"/>
                    <a:pt x="7388" y="3024"/>
                    <a:pt x="7388" y="2039"/>
                  </a:cubicBezTo>
                  <a:lnTo>
                    <a:pt x="7388" y="2039"/>
                  </a:lnTo>
                  <a:cubicBezTo>
                    <a:pt x="7388" y="1055"/>
                    <a:pt x="6588" y="255"/>
                    <a:pt x="5603" y="255"/>
                  </a:cubicBezTo>
                  <a:lnTo>
                    <a:pt x="5603" y="255"/>
                  </a:lnTo>
                  <a:cubicBezTo>
                    <a:pt x="4619" y="255"/>
                    <a:pt x="3818" y="1055"/>
                    <a:pt x="3818" y="2039"/>
                  </a:cubicBezTo>
                  <a:lnTo>
                    <a:pt x="3818" y="2039"/>
                  </a:lnTo>
                  <a:cubicBezTo>
                    <a:pt x="3818" y="3164"/>
                    <a:pt x="2903" y="4079"/>
                    <a:pt x="1778" y="4079"/>
                  </a:cubicBezTo>
                  <a:lnTo>
                    <a:pt x="1778" y="4079"/>
                  </a:lnTo>
                  <a:cubicBezTo>
                    <a:pt x="1422" y="4079"/>
                    <a:pt x="1072" y="3986"/>
                    <a:pt x="765" y="3810"/>
                  </a:cubicBezTo>
                  <a:lnTo>
                    <a:pt x="765" y="3810"/>
                  </a:lnTo>
                  <a:cubicBezTo>
                    <a:pt x="467" y="3639"/>
                    <a:pt x="215" y="3395"/>
                    <a:pt x="37" y="3102"/>
                  </a:cubicBezTo>
                  <a:lnTo>
                    <a:pt x="37" y="3102"/>
                  </a:lnTo>
                  <a:cubicBezTo>
                    <a:pt x="0" y="3042"/>
                    <a:pt x="19" y="2963"/>
                    <a:pt x="79" y="2927"/>
                  </a:cubicBezTo>
                  <a:lnTo>
                    <a:pt x="79" y="2927"/>
                  </a:lnTo>
                  <a:cubicBezTo>
                    <a:pt x="139" y="2890"/>
                    <a:pt x="217" y="2909"/>
                    <a:pt x="254" y="2969"/>
                  </a:cubicBezTo>
                  <a:lnTo>
                    <a:pt x="254" y="2969"/>
                  </a:lnTo>
                  <a:cubicBezTo>
                    <a:pt x="410" y="3225"/>
                    <a:pt x="631" y="3440"/>
                    <a:pt x="892" y="3589"/>
                  </a:cubicBezTo>
                  <a:lnTo>
                    <a:pt x="892" y="3589"/>
                  </a:lnTo>
                  <a:cubicBezTo>
                    <a:pt x="1160" y="3743"/>
                    <a:pt x="1467" y="3825"/>
                    <a:pt x="1778" y="3825"/>
                  </a:cubicBezTo>
                  <a:lnTo>
                    <a:pt x="1778" y="3825"/>
                  </a:lnTo>
                  <a:cubicBezTo>
                    <a:pt x="2762" y="3825"/>
                    <a:pt x="3564" y="3024"/>
                    <a:pt x="3564" y="2039"/>
                  </a:cubicBezTo>
                  <a:lnTo>
                    <a:pt x="3564" y="2039"/>
                  </a:lnTo>
                  <a:cubicBezTo>
                    <a:pt x="3564" y="915"/>
                    <a:pt x="4478" y="0"/>
                    <a:pt x="5603" y="0"/>
                  </a:cubicBezTo>
                  <a:lnTo>
                    <a:pt x="5603" y="0"/>
                  </a:lnTo>
                  <a:cubicBezTo>
                    <a:pt x="6728" y="0"/>
                    <a:pt x="7643" y="915"/>
                    <a:pt x="7643" y="2039"/>
                  </a:cubicBezTo>
                  <a:lnTo>
                    <a:pt x="7643" y="2039"/>
                  </a:lnTo>
                  <a:cubicBezTo>
                    <a:pt x="7643" y="3164"/>
                    <a:pt x="6728" y="4079"/>
                    <a:pt x="5603" y="4079"/>
                  </a:cubicBezTo>
                </a:path>
              </a:pathLst>
            </a:custGeom>
            <a:solidFill>
              <a:srgbClr val="2585C2"/>
            </a:solidFill>
            <a:ln>
              <a:solidFill>
                <a:srgbClr val="2585C2"/>
              </a:solidFill>
            </a:ln>
            <a:effectLst/>
          </p:spPr>
          <p:txBody>
            <a:bodyPr wrap="none" anchor="ctr"/>
            <a:lstStyle/>
            <a:p>
              <a:endParaRPr lang="en-US" sz="1801"/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0F8EBDEF-A1F8-4EE1-8DAD-410C056759C5}"/>
                </a:ext>
              </a:extLst>
            </p:cNvPr>
            <p:cNvGrpSpPr/>
            <p:nvPr/>
          </p:nvGrpSpPr>
          <p:grpSpPr>
            <a:xfrm>
              <a:off x="438977" y="415290"/>
              <a:ext cx="1792224" cy="1792224"/>
              <a:chOff x="438977" y="415290"/>
              <a:chExt cx="1792224" cy="1792224"/>
            </a:xfrm>
          </p:grpSpPr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486F9F31-FEF1-4C68-8B76-ADCB1DAC87EB}"/>
                  </a:ext>
                </a:extLst>
              </p:cNvPr>
              <p:cNvSpPr/>
              <p:nvPr/>
            </p:nvSpPr>
            <p:spPr>
              <a:xfrm>
                <a:off x="438977" y="415290"/>
                <a:ext cx="1792224" cy="17922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B7DBB70F-2878-44EB-BFAE-3832F3061E7B}"/>
                  </a:ext>
                </a:extLst>
              </p:cNvPr>
              <p:cNvSpPr/>
              <p:nvPr/>
            </p:nvSpPr>
            <p:spPr>
              <a:xfrm>
                <a:off x="616810" y="828538"/>
                <a:ext cx="1482691" cy="1077218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cs-CZ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Insert</a:t>
                </a: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 logo </a:t>
                </a:r>
                <a:b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</a:b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of your organization</a:t>
                </a:r>
              </a:p>
              <a:p>
                <a:pPr algn="ctr"/>
                <a:r>
                  <a:rPr lang="en-US" sz="160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here</a:t>
                </a:r>
                <a:endParaRPr lang="en-US" sz="1600" b="0" cap="none" spc="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13E28CE1-ADDE-1F0C-1549-A1C1E465BF04}"/>
                </a:ext>
              </a:extLst>
            </p:cNvPr>
            <p:cNvGrpSpPr/>
            <p:nvPr/>
          </p:nvGrpSpPr>
          <p:grpSpPr>
            <a:xfrm>
              <a:off x="2446666" y="400970"/>
              <a:ext cx="1989288" cy="1897430"/>
              <a:chOff x="2446666" y="400970"/>
              <a:chExt cx="1989288" cy="1897430"/>
            </a:xfrm>
          </p:grpSpPr>
          <p:sp>
            <p:nvSpPr>
              <p:cNvPr id="3" name="Ovaal 41">
                <a:extLst>
                  <a:ext uri="{FF2B5EF4-FFF2-40B4-BE49-F238E27FC236}">
                    <a16:creationId xmlns:a16="http://schemas.microsoft.com/office/drawing/2014/main" id="{495DCFC1-ACE2-B649-9735-DA79F64BF442}"/>
                  </a:ext>
                </a:extLst>
              </p:cNvPr>
              <p:cNvSpPr/>
              <p:nvPr/>
            </p:nvSpPr>
            <p:spPr>
              <a:xfrm>
                <a:off x="2513475" y="400970"/>
                <a:ext cx="1831042" cy="1801368"/>
              </a:xfrm>
              <a:prstGeom prst="ellipse">
                <a:avLst/>
              </a:prstGeom>
              <a:solidFill>
                <a:srgbClr val="CB44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1" b="1" dirty="0">
                  <a:solidFill>
                    <a:schemeClr val="bg1"/>
                  </a:solidFill>
                  <a:latin typeface="Aharoni" panose="02010803020104030203" pitchFamily="2" charset="-79"/>
                  <a:cs typeface="Aharoni" panose="02010803020104030203" pitchFamily="2" charset="-79"/>
                </a:endParaRPr>
              </a:p>
              <a:p>
                <a:pPr algn="ctr"/>
                <a:r>
                  <a:rPr lang="en-US" sz="800" b="1" dirty="0">
                    <a:solidFill>
                      <a:srgbClr val="C93C16"/>
                    </a:solidFill>
                    <a:latin typeface="Aharoni" panose="02010803020104030203" pitchFamily="2" charset="-79"/>
                    <a:cs typeface="Aharoni" panose="02010803020104030203" pitchFamily="2" charset="-79"/>
                  </a:rPr>
                  <a:t>SDFGSG</a:t>
                </a:r>
              </a:p>
            </p:txBody>
          </p:sp>
          <p:pic>
            <p:nvPicPr>
              <p:cNvPr id="5" name="Picture 4" descr="Icon&#10;&#10;Description automatically generated">
                <a:extLst>
                  <a:ext uri="{FF2B5EF4-FFF2-40B4-BE49-F238E27FC236}">
                    <a16:creationId xmlns:a16="http://schemas.microsoft.com/office/drawing/2014/main" id="{1FCA203B-0CEA-F826-8F04-5333BA61684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07783" y="439732"/>
                <a:ext cx="642425" cy="640080"/>
              </a:xfrm>
              <a:prstGeom prst="rect">
                <a:avLst/>
              </a:prstGeom>
            </p:spPr>
          </p:pic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9246F2B-D483-5407-04E3-881FF8D77875}"/>
                  </a:ext>
                </a:extLst>
              </p:cNvPr>
              <p:cNvSpPr txBox="1"/>
              <p:nvPr/>
            </p:nvSpPr>
            <p:spPr>
              <a:xfrm>
                <a:off x="2446666" y="1082683"/>
                <a:ext cx="1989288" cy="12157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2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  <a:t>DO NOT SMOKE</a:t>
                </a:r>
                <a:endParaRPr lang="cs-CZ" sz="12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haroni" panose="02010803020104030203" pitchFamily="2" charset="-79"/>
                </a:endParaRPr>
              </a:p>
              <a:p>
                <a:pPr algn="ctr"/>
                <a:r>
                  <a:rPr lang="en-GB" sz="700" b="1" dirty="0">
                    <a:solidFill>
                      <a:srgbClr val="CB441F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  <a:t>c</a:t>
                </a:r>
                <a:br>
                  <a:rPr lang="en-GB" sz="14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</a:br>
                <a:r>
                  <a:rPr lang="en-GB" sz="12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  <a:t>DO NOT USE  </a:t>
                </a:r>
                <a:br>
                  <a:rPr lang="en-GB" sz="12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</a:br>
                <a:r>
                  <a:rPr lang="en-GB" sz="12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  <a:t>ANY FORM </a:t>
                </a:r>
                <a:br>
                  <a:rPr lang="en-GB" sz="12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</a:br>
                <a:r>
                  <a:rPr lang="en-GB" sz="12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  <a:t>OF TOBACCO</a:t>
                </a:r>
                <a:endParaRPr lang="nl-BE" sz="12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haroni" panose="02010803020104030203" pitchFamily="2" charset="-79"/>
                </a:endParaRPr>
              </a:p>
              <a:p>
                <a:endParaRPr lang="en-US" dirty="0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4A224A7E-E60C-F2EF-C088-9CA7D8D46200}"/>
                </a:ext>
              </a:extLst>
            </p:cNvPr>
            <p:cNvGrpSpPr/>
            <p:nvPr/>
          </p:nvGrpSpPr>
          <p:grpSpPr>
            <a:xfrm>
              <a:off x="-10968" y="9113699"/>
              <a:ext cx="6868968" cy="906862"/>
              <a:chOff x="-10968" y="9113699"/>
              <a:chExt cx="6868968" cy="906862"/>
            </a:xfrm>
          </p:grpSpPr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41F14A7D-D03C-3325-7163-FA3A482AEEA7}"/>
                  </a:ext>
                </a:extLst>
              </p:cNvPr>
              <p:cNvGrpSpPr/>
              <p:nvPr/>
            </p:nvGrpSpPr>
            <p:grpSpPr>
              <a:xfrm>
                <a:off x="-10968" y="9113699"/>
                <a:ext cx="6868968" cy="906862"/>
                <a:chOff x="0" y="9109018"/>
                <a:chExt cx="6879926" cy="906862"/>
              </a:xfrm>
            </p:grpSpPr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FCD13CC5-2EFE-7B0C-554D-CBE16A20E34C}"/>
                    </a:ext>
                  </a:extLst>
                </p:cNvPr>
                <p:cNvSpPr/>
                <p:nvPr/>
              </p:nvSpPr>
              <p:spPr>
                <a:xfrm>
                  <a:off x="0" y="9109018"/>
                  <a:ext cx="6879926" cy="796982"/>
                </a:xfrm>
                <a:prstGeom prst="rect">
                  <a:avLst/>
                </a:prstGeom>
                <a:solidFill>
                  <a:schemeClr val="bg1">
                    <a:alpha val="67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DDAC20D0-C9F5-08D3-1839-7DA8BCA6C379}"/>
                    </a:ext>
                  </a:extLst>
                </p:cNvPr>
                <p:cNvSpPr txBox="1"/>
                <p:nvPr/>
              </p:nvSpPr>
              <p:spPr>
                <a:xfrm>
                  <a:off x="10963" y="9169494"/>
                  <a:ext cx="6857999" cy="8463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nl-BE" sz="1300" b="1" dirty="0">
                      <a:solidFill>
                        <a:srgbClr val="CB441F"/>
                      </a:solidFill>
                      <a:latin typeface="Aharoni" panose="02010803020104030203" pitchFamily="2" charset="-79"/>
                      <a:cs typeface="Aharoni" panose="02010803020104030203" pitchFamily="2" charset="-79"/>
                    </a:rPr>
                    <a:t>#PrEvCan #CANCERCODE</a:t>
                  </a:r>
                </a:p>
                <a:p>
                  <a:pPr algn="ctr"/>
                  <a:r>
                    <a:rPr lang="en-GB" sz="1200" b="1" dirty="0">
                      <a:solidFill>
                        <a:srgbClr val="CB441F"/>
                      </a:solidFill>
                      <a:effectLst/>
                    </a:rPr>
                    <a:t>The </a:t>
                  </a:r>
                  <a:r>
                    <a:rPr lang="en-GB" sz="1200" b="1" dirty="0" err="1">
                      <a:solidFill>
                        <a:srgbClr val="CB441F"/>
                      </a:solidFill>
                      <a:effectLst/>
                    </a:rPr>
                    <a:t>PrEvCan</a:t>
                  </a:r>
                  <a:r>
                    <a:rPr lang="en-GB" sz="1200" b="1" dirty="0">
                      <a:solidFill>
                        <a:srgbClr val="CB441F"/>
                      </a:solidFill>
                      <a:effectLst/>
                    </a:rPr>
                    <a:t> campaign was initiated by EONS and is run in association </a:t>
                  </a:r>
                  <a:br>
                    <a:rPr lang="en-GB" sz="1200" b="1" dirty="0">
                      <a:solidFill>
                        <a:srgbClr val="CB441F"/>
                      </a:solidFill>
                      <a:effectLst/>
                    </a:rPr>
                  </a:br>
                  <a:r>
                    <a:rPr lang="en-GB" sz="1200" b="1" dirty="0">
                      <a:solidFill>
                        <a:srgbClr val="CB441F"/>
                      </a:solidFill>
                      <a:effectLst/>
                    </a:rPr>
                    <a:t>with key campaign partner, ESMO. </a:t>
                  </a:r>
                  <a:r>
                    <a:rPr lang="en-US" sz="1200" b="1" dirty="0">
                      <a:solidFill>
                        <a:srgbClr val="CB441F"/>
                      </a:solidFill>
                      <a:cs typeface="Aharoni" panose="02010803020104030203" pitchFamily="2" charset="-79"/>
                    </a:rPr>
                    <a:t>More info</a:t>
                  </a:r>
                  <a:r>
                    <a:rPr lang="nl-BE" sz="1200" b="1" dirty="0">
                      <a:solidFill>
                        <a:srgbClr val="CB441F"/>
                      </a:solidFill>
                      <a:cs typeface="Aharoni" panose="02010803020104030203" pitchFamily="2" charset="-79"/>
                    </a:rPr>
                    <a:t>: www.cancernurse.eu/</a:t>
                  </a:r>
                  <a:r>
                    <a:rPr lang="cs-CZ" sz="1200" b="1" dirty="0">
                      <a:solidFill>
                        <a:srgbClr val="CB441F"/>
                      </a:solidFill>
                      <a:cs typeface="Aharoni" panose="02010803020104030203" pitchFamily="2" charset="-79"/>
                    </a:rPr>
                    <a:t>prev</a:t>
                  </a:r>
                  <a:r>
                    <a:rPr lang="en-US" sz="1200" b="1" dirty="0">
                      <a:solidFill>
                        <a:srgbClr val="CB441F"/>
                      </a:solidFill>
                      <a:cs typeface="Aharoni" panose="02010803020104030203" pitchFamily="2" charset="-79"/>
                    </a:rPr>
                    <a:t>can</a:t>
                  </a:r>
                  <a:br>
                    <a:rPr lang="nl-BE" sz="1200" b="1" dirty="0">
                      <a:solidFill>
                        <a:srgbClr val="2585C2"/>
                      </a:solidFill>
                      <a:cs typeface="Aharoni" panose="02010803020104030203" pitchFamily="2" charset="-79"/>
                    </a:rPr>
                  </a:br>
                  <a:endParaRPr lang="en-GB" sz="1200" b="1" dirty="0">
                    <a:solidFill>
                      <a:srgbClr val="2585C2"/>
                    </a:solidFill>
                    <a:cs typeface="Aharoni" panose="02010803020104030203" pitchFamily="2" charset="-79"/>
                  </a:endParaRPr>
                </a:p>
              </p:txBody>
            </p:sp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39C20E08-5FA2-D77F-4CCA-544D4BE73BA3}"/>
                    </a:ext>
                  </a:extLst>
                </p:cNvPr>
                <p:cNvGrpSpPr/>
                <p:nvPr/>
              </p:nvGrpSpPr>
              <p:grpSpPr>
                <a:xfrm>
                  <a:off x="224716" y="9297854"/>
                  <a:ext cx="475488" cy="475488"/>
                  <a:chOff x="-302004" y="1916250"/>
                  <a:chExt cx="2823923" cy="2823924"/>
                </a:xfrm>
              </p:grpSpPr>
              <p:sp>
                <p:nvSpPr>
                  <p:cNvPr id="15" name="Ovaal 2">
                    <a:extLst>
                      <a:ext uri="{FF2B5EF4-FFF2-40B4-BE49-F238E27FC236}">
                        <a16:creationId xmlns:a16="http://schemas.microsoft.com/office/drawing/2014/main" id="{67EDA528-627F-E817-9CDE-55622EA41B7A}"/>
                      </a:ext>
                    </a:extLst>
                  </p:cNvPr>
                  <p:cNvSpPr/>
                  <p:nvPr/>
                </p:nvSpPr>
                <p:spPr>
                  <a:xfrm>
                    <a:off x="-302004" y="1916250"/>
                    <a:ext cx="2823923" cy="2823924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 sz="1801" dirty="0">
                      <a:solidFill>
                        <a:schemeClr val="tx1"/>
                      </a:solidFill>
                    </a:endParaRPr>
                  </a:p>
                </p:txBody>
              </p:sp>
              <p:pic>
                <p:nvPicPr>
                  <p:cNvPr id="16" name="Picture 15" descr="A picture containing text, clipart&#10;&#10;Description automatically generated">
                    <a:extLst>
                      <a:ext uri="{FF2B5EF4-FFF2-40B4-BE49-F238E27FC236}">
                        <a16:creationId xmlns:a16="http://schemas.microsoft.com/office/drawing/2014/main" id="{2888A8E5-64AE-3FEA-906F-6CE414E3EFA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219048" y="2002330"/>
                    <a:ext cx="2669717" cy="2651758"/>
                  </a:xfrm>
                  <a:prstGeom prst="ellipse">
                    <a:avLst/>
                  </a:prstGeom>
                </p:spPr>
              </p:pic>
            </p:grpSp>
          </p:grpSp>
          <p:pic>
            <p:nvPicPr>
              <p:cNvPr id="11" name="Graphic 10">
                <a:extLst>
                  <a:ext uri="{FF2B5EF4-FFF2-40B4-BE49-F238E27FC236}">
                    <a16:creationId xmlns:a16="http://schemas.microsoft.com/office/drawing/2014/main" id="{7CE15719-16D3-6293-104E-95C82EB46F9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rcRect t="1" r="36621" b="-13923"/>
              <a:stretch/>
            </p:blipFill>
            <p:spPr>
              <a:xfrm>
                <a:off x="6045268" y="9374571"/>
                <a:ext cx="702865" cy="331414"/>
              </a:xfrm>
              <a:prstGeom prst="rect">
                <a:avLst/>
              </a:prstGeom>
            </p:spPr>
          </p:pic>
        </p:grp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E94E8CD7-C525-0DDD-9448-C56226711DB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39284" t="19305" r="14595" b="11463"/>
            <a:stretch/>
          </p:blipFill>
          <p:spPr>
            <a:xfrm>
              <a:off x="4618094" y="397002"/>
              <a:ext cx="1827452" cy="1828800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804844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" name="Group 82">
            <a:extLst>
              <a:ext uri="{FF2B5EF4-FFF2-40B4-BE49-F238E27FC236}">
                <a16:creationId xmlns:a16="http://schemas.microsoft.com/office/drawing/2014/main" id="{BB428C11-EAB1-DF71-6A40-3387CC8B20E6}"/>
              </a:ext>
            </a:extLst>
          </p:cNvPr>
          <p:cNvGrpSpPr/>
          <p:nvPr/>
        </p:nvGrpSpPr>
        <p:grpSpPr>
          <a:xfrm>
            <a:off x="-10968" y="0"/>
            <a:ext cx="6868968" cy="10020561"/>
            <a:chOff x="-10968" y="0"/>
            <a:chExt cx="6868968" cy="10020561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5454CD98-83D9-A35A-7E28-58EF6172038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26994" r="27107" b="553"/>
            <a:stretch/>
          </p:blipFill>
          <p:spPr>
            <a:xfrm>
              <a:off x="0" y="0"/>
              <a:ext cx="6858000" cy="9906000"/>
            </a:xfrm>
            <a:prstGeom prst="rect">
              <a:avLst/>
            </a:prstGeom>
          </p:spPr>
        </p:pic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8F5E6180-FC01-54B1-70E5-69581327E81E}"/>
                </a:ext>
              </a:extLst>
            </p:cNvPr>
            <p:cNvGrpSpPr/>
            <p:nvPr/>
          </p:nvGrpSpPr>
          <p:grpSpPr>
            <a:xfrm>
              <a:off x="667714" y="4164735"/>
              <a:ext cx="5547191" cy="4066491"/>
              <a:chOff x="720971" y="4052440"/>
              <a:chExt cx="5547191" cy="4066491"/>
            </a:xfrm>
          </p:grpSpPr>
          <p:sp>
            <p:nvSpPr>
              <p:cNvPr id="18" name="Rectangle: Rounded Corners 17">
                <a:extLst>
                  <a:ext uri="{FF2B5EF4-FFF2-40B4-BE49-F238E27FC236}">
                    <a16:creationId xmlns:a16="http://schemas.microsoft.com/office/drawing/2014/main" id="{47B6D496-E516-4A9B-8DFB-B71D41C8FFAB}"/>
                  </a:ext>
                </a:extLst>
              </p:cNvPr>
              <p:cNvSpPr/>
              <p:nvPr/>
            </p:nvSpPr>
            <p:spPr>
              <a:xfrm>
                <a:off x="720971" y="4091217"/>
                <a:ext cx="5547191" cy="4027714"/>
              </a:xfrm>
              <a:prstGeom prst="roundRect">
                <a:avLst/>
              </a:prstGeom>
              <a:solidFill>
                <a:schemeClr val="bg1">
                  <a:alpha val="58000"/>
                </a:schemeClr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81BF104-7173-44C0-B01A-136F6603262A}"/>
                  </a:ext>
                </a:extLst>
              </p:cNvPr>
              <p:cNvSpPr txBox="1"/>
              <p:nvPr/>
            </p:nvSpPr>
            <p:spPr>
              <a:xfrm>
                <a:off x="802166" y="4052440"/>
                <a:ext cx="5384799" cy="33132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sz="4000" dirty="0"/>
              </a:p>
              <a:p>
                <a:pPr marR="0" lvl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4000" b="1" dirty="0">
                    <a:solidFill>
                      <a:srgbClr val="CC431F"/>
                    </a:solidFill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Never start using tobacco, you do yourself and the people around you a great favor </a:t>
                </a:r>
              </a:p>
            </p:txBody>
          </p:sp>
        </p:grpSp>
        <p:sp>
          <p:nvSpPr>
            <p:cNvPr id="25" name="Freeform 72">
              <a:extLst>
                <a:ext uri="{FF2B5EF4-FFF2-40B4-BE49-F238E27FC236}">
                  <a16:creationId xmlns:a16="http://schemas.microsoft.com/office/drawing/2014/main" id="{019EFB8D-F906-B52E-BCD1-36F549D3C4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578" y="183874"/>
              <a:ext cx="4205641" cy="2258568"/>
            </a:xfrm>
            <a:custGeom>
              <a:avLst/>
              <a:gdLst>
                <a:gd name="T0" fmla="*/ 7607 w 7645"/>
                <a:gd name="T1" fmla="*/ 977 h 4080"/>
                <a:gd name="T2" fmla="*/ 7607 w 7645"/>
                <a:gd name="T3" fmla="*/ 977 h 4080"/>
                <a:gd name="T4" fmla="*/ 6878 w 7645"/>
                <a:gd name="T5" fmla="*/ 269 h 4080"/>
                <a:gd name="T6" fmla="*/ 6878 w 7645"/>
                <a:gd name="T7" fmla="*/ 269 h 4080"/>
                <a:gd name="T8" fmla="*/ 5865 w 7645"/>
                <a:gd name="T9" fmla="*/ 0 h 4080"/>
                <a:gd name="T10" fmla="*/ 5865 w 7645"/>
                <a:gd name="T11" fmla="*/ 0 h 4080"/>
                <a:gd name="T12" fmla="*/ 3825 w 7645"/>
                <a:gd name="T13" fmla="*/ 2039 h 4080"/>
                <a:gd name="T14" fmla="*/ 3825 w 7645"/>
                <a:gd name="T15" fmla="*/ 2039 h 4080"/>
                <a:gd name="T16" fmla="*/ 2040 w 7645"/>
                <a:gd name="T17" fmla="*/ 3825 h 4080"/>
                <a:gd name="T18" fmla="*/ 2040 w 7645"/>
                <a:gd name="T19" fmla="*/ 3825 h 4080"/>
                <a:gd name="T20" fmla="*/ 255 w 7645"/>
                <a:gd name="T21" fmla="*/ 2039 h 4080"/>
                <a:gd name="T22" fmla="*/ 255 w 7645"/>
                <a:gd name="T23" fmla="*/ 2039 h 4080"/>
                <a:gd name="T24" fmla="*/ 2040 w 7645"/>
                <a:gd name="T25" fmla="*/ 255 h 4080"/>
                <a:gd name="T26" fmla="*/ 2040 w 7645"/>
                <a:gd name="T27" fmla="*/ 255 h 4080"/>
                <a:gd name="T28" fmla="*/ 2927 w 7645"/>
                <a:gd name="T29" fmla="*/ 490 h 4080"/>
                <a:gd name="T30" fmla="*/ 2927 w 7645"/>
                <a:gd name="T31" fmla="*/ 490 h 4080"/>
                <a:gd name="T32" fmla="*/ 3564 w 7645"/>
                <a:gd name="T33" fmla="*/ 1109 h 4080"/>
                <a:gd name="T34" fmla="*/ 3564 w 7645"/>
                <a:gd name="T35" fmla="*/ 1109 h 4080"/>
                <a:gd name="T36" fmla="*/ 3739 w 7645"/>
                <a:gd name="T37" fmla="*/ 1152 h 4080"/>
                <a:gd name="T38" fmla="*/ 3739 w 7645"/>
                <a:gd name="T39" fmla="*/ 1152 h 4080"/>
                <a:gd name="T40" fmla="*/ 3782 w 7645"/>
                <a:gd name="T41" fmla="*/ 977 h 4080"/>
                <a:gd name="T42" fmla="*/ 3782 w 7645"/>
                <a:gd name="T43" fmla="*/ 977 h 4080"/>
                <a:gd name="T44" fmla="*/ 3053 w 7645"/>
                <a:gd name="T45" fmla="*/ 269 h 4080"/>
                <a:gd name="T46" fmla="*/ 3053 w 7645"/>
                <a:gd name="T47" fmla="*/ 269 h 4080"/>
                <a:gd name="T48" fmla="*/ 2040 w 7645"/>
                <a:gd name="T49" fmla="*/ 0 h 4080"/>
                <a:gd name="T50" fmla="*/ 2040 w 7645"/>
                <a:gd name="T51" fmla="*/ 0 h 4080"/>
                <a:gd name="T52" fmla="*/ 0 w 7645"/>
                <a:gd name="T53" fmla="*/ 2039 h 4080"/>
                <a:gd name="T54" fmla="*/ 0 w 7645"/>
                <a:gd name="T55" fmla="*/ 2039 h 4080"/>
                <a:gd name="T56" fmla="*/ 2040 w 7645"/>
                <a:gd name="T57" fmla="*/ 4079 h 4080"/>
                <a:gd name="T58" fmla="*/ 2040 w 7645"/>
                <a:gd name="T59" fmla="*/ 4079 h 4080"/>
                <a:gd name="T60" fmla="*/ 4080 w 7645"/>
                <a:gd name="T61" fmla="*/ 2039 h 4080"/>
                <a:gd name="T62" fmla="*/ 4080 w 7645"/>
                <a:gd name="T63" fmla="*/ 2039 h 4080"/>
                <a:gd name="T64" fmla="*/ 5865 w 7645"/>
                <a:gd name="T65" fmla="*/ 255 h 4080"/>
                <a:gd name="T66" fmla="*/ 5865 w 7645"/>
                <a:gd name="T67" fmla="*/ 255 h 4080"/>
                <a:gd name="T68" fmla="*/ 6751 w 7645"/>
                <a:gd name="T69" fmla="*/ 490 h 4080"/>
                <a:gd name="T70" fmla="*/ 6751 w 7645"/>
                <a:gd name="T71" fmla="*/ 490 h 4080"/>
                <a:gd name="T72" fmla="*/ 7389 w 7645"/>
                <a:gd name="T73" fmla="*/ 1109 h 4080"/>
                <a:gd name="T74" fmla="*/ 7389 w 7645"/>
                <a:gd name="T75" fmla="*/ 1109 h 4080"/>
                <a:gd name="T76" fmla="*/ 7565 w 7645"/>
                <a:gd name="T77" fmla="*/ 1152 h 4080"/>
                <a:gd name="T78" fmla="*/ 7565 w 7645"/>
                <a:gd name="T79" fmla="*/ 1152 h 4080"/>
                <a:gd name="T80" fmla="*/ 7607 w 7645"/>
                <a:gd name="T81" fmla="*/ 977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5" h="4080">
                  <a:moveTo>
                    <a:pt x="7607" y="977"/>
                  </a:moveTo>
                  <a:lnTo>
                    <a:pt x="7607" y="977"/>
                  </a:lnTo>
                  <a:cubicBezTo>
                    <a:pt x="7428" y="685"/>
                    <a:pt x="7176" y="440"/>
                    <a:pt x="6878" y="269"/>
                  </a:cubicBezTo>
                  <a:lnTo>
                    <a:pt x="6878" y="269"/>
                  </a:lnTo>
                  <a:cubicBezTo>
                    <a:pt x="6572" y="93"/>
                    <a:pt x="6221" y="0"/>
                    <a:pt x="5865" y="0"/>
                  </a:cubicBezTo>
                  <a:lnTo>
                    <a:pt x="5865" y="0"/>
                  </a:lnTo>
                  <a:cubicBezTo>
                    <a:pt x="4741" y="0"/>
                    <a:pt x="3825" y="915"/>
                    <a:pt x="3825" y="2039"/>
                  </a:cubicBezTo>
                  <a:lnTo>
                    <a:pt x="3825" y="2039"/>
                  </a:lnTo>
                  <a:cubicBezTo>
                    <a:pt x="3825" y="3024"/>
                    <a:pt x="3025" y="3825"/>
                    <a:pt x="2040" y="3825"/>
                  </a:cubicBezTo>
                  <a:lnTo>
                    <a:pt x="2040" y="3825"/>
                  </a:lnTo>
                  <a:cubicBezTo>
                    <a:pt x="1056" y="3825"/>
                    <a:pt x="255" y="3024"/>
                    <a:pt x="255" y="2039"/>
                  </a:cubicBezTo>
                  <a:lnTo>
                    <a:pt x="255" y="2039"/>
                  </a:lnTo>
                  <a:cubicBezTo>
                    <a:pt x="255" y="1055"/>
                    <a:pt x="1056" y="255"/>
                    <a:pt x="2040" y="255"/>
                  </a:cubicBezTo>
                  <a:lnTo>
                    <a:pt x="2040" y="255"/>
                  </a:lnTo>
                  <a:cubicBezTo>
                    <a:pt x="2352" y="255"/>
                    <a:pt x="2658" y="336"/>
                    <a:pt x="2927" y="490"/>
                  </a:cubicBezTo>
                  <a:lnTo>
                    <a:pt x="2927" y="490"/>
                  </a:lnTo>
                  <a:cubicBezTo>
                    <a:pt x="3187" y="639"/>
                    <a:pt x="3407" y="854"/>
                    <a:pt x="3564" y="1109"/>
                  </a:cubicBezTo>
                  <a:lnTo>
                    <a:pt x="3564" y="1109"/>
                  </a:lnTo>
                  <a:cubicBezTo>
                    <a:pt x="3601" y="1169"/>
                    <a:pt x="3679" y="1188"/>
                    <a:pt x="3739" y="1152"/>
                  </a:cubicBezTo>
                  <a:lnTo>
                    <a:pt x="3739" y="1152"/>
                  </a:lnTo>
                  <a:cubicBezTo>
                    <a:pt x="3799" y="1115"/>
                    <a:pt x="3818" y="1037"/>
                    <a:pt x="3782" y="977"/>
                  </a:cubicBezTo>
                  <a:lnTo>
                    <a:pt x="3782" y="977"/>
                  </a:lnTo>
                  <a:cubicBezTo>
                    <a:pt x="3603" y="685"/>
                    <a:pt x="3351" y="440"/>
                    <a:pt x="3053" y="269"/>
                  </a:cubicBezTo>
                  <a:lnTo>
                    <a:pt x="3053" y="269"/>
                  </a:lnTo>
                  <a:cubicBezTo>
                    <a:pt x="2746" y="93"/>
                    <a:pt x="2396" y="0"/>
                    <a:pt x="2040" y="0"/>
                  </a:cubicBezTo>
                  <a:lnTo>
                    <a:pt x="2040" y="0"/>
                  </a:lnTo>
                  <a:cubicBezTo>
                    <a:pt x="915" y="0"/>
                    <a:pt x="0" y="915"/>
                    <a:pt x="0" y="2039"/>
                  </a:cubicBezTo>
                  <a:lnTo>
                    <a:pt x="0" y="2039"/>
                  </a:lnTo>
                  <a:cubicBezTo>
                    <a:pt x="0" y="3164"/>
                    <a:pt x="915" y="4079"/>
                    <a:pt x="2040" y="4079"/>
                  </a:cubicBezTo>
                  <a:lnTo>
                    <a:pt x="2040" y="4079"/>
                  </a:lnTo>
                  <a:cubicBezTo>
                    <a:pt x="3165" y="4079"/>
                    <a:pt x="4080" y="3164"/>
                    <a:pt x="4080" y="2039"/>
                  </a:cubicBezTo>
                  <a:lnTo>
                    <a:pt x="4080" y="2039"/>
                  </a:lnTo>
                  <a:cubicBezTo>
                    <a:pt x="4080" y="1055"/>
                    <a:pt x="4881" y="255"/>
                    <a:pt x="5865" y="255"/>
                  </a:cubicBezTo>
                  <a:lnTo>
                    <a:pt x="5865" y="255"/>
                  </a:lnTo>
                  <a:cubicBezTo>
                    <a:pt x="6177" y="255"/>
                    <a:pt x="6483" y="336"/>
                    <a:pt x="6751" y="490"/>
                  </a:cubicBezTo>
                  <a:lnTo>
                    <a:pt x="6751" y="490"/>
                  </a:lnTo>
                  <a:cubicBezTo>
                    <a:pt x="7012" y="639"/>
                    <a:pt x="7233" y="854"/>
                    <a:pt x="7389" y="1109"/>
                  </a:cubicBezTo>
                  <a:lnTo>
                    <a:pt x="7389" y="1109"/>
                  </a:lnTo>
                  <a:cubicBezTo>
                    <a:pt x="7426" y="1169"/>
                    <a:pt x="7505" y="1188"/>
                    <a:pt x="7565" y="1152"/>
                  </a:cubicBezTo>
                  <a:lnTo>
                    <a:pt x="7565" y="1152"/>
                  </a:lnTo>
                  <a:cubicBezTo>
                    <a:pt x="7625" y="1115"/>
                    <a:pt x="7644" y="1037"/>
                    <a:pt x="7607" y="977"/>
                  </a:cubicBezTo>
                </a:path>
              </a:pathLst>
            </a:custGeom>
            <a:solidFill>
              <a:srgbClr val="258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801" dirty="0"/>
            </a:p>
          </p:txBody>
        </p:sp>
        <p:sp>
          <p:nvSpPr>
            <p:cNvPr id="26" name="Freeform 74">
              <a:extLst>
                <a:ext uri="{FF2B5EF4-FFF2-40B4-BE49-F238E27FC236}">
                  <a16:creationId xmlns:a16="http://schemas.microsoft.com/office/drawing/2014/main" id="{B59DE19C-DBA8-C5E7-D136-75DC9F3839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1780" y="183874"/>
              <a:ext cx="4205641" cy="2262413"/>
            </a:xfrm>
            <a:custGeom>
              <a:avLst/>
              <a:gdLst>
                <a:gd name="T0" fmla="*/ 5603 w 7644"/>
                <a:gd name="T1" fmla="*/ 4079 h 4080"/>
                <a:gd name="T2" fmla="*/ 5603 w 7644"/>
                <a:gd name="T3" fmla="*/ 4079 h 4080"/>
                <a:gd name="T4" fmla="*/ 4590 w 7644"/>
                <a:gd name="T5" fmla="*/ 3810 h 4080"/>
                <a:gd name="T6" fmla="*/ 4590 w 7644"/>
                <a:gd name="T7" fmla="*/ 3810 h 4080"/>
                <a:gd name="T8" fmla="*/ 3861 w 7644"/>
                <a:gd name="T9" fmla="*/ 3102 h 4080"/>
                <a:gd name="T10" fmla="*/ 3861 w 7644"/>
                <a:gd name="T11" fmla="*/ 3102 h 4080"/>
                <a:gd name="T12" fmla="*/ 3904 w 7644"/>
                <a:gd name="T13" fmla="*/ 2927 h 4080"/>
                <a:gd name="T14" fmla="*/ 3904 w 7644"/>
                <a:gd name="T15" fmla="*/ 2927 h 4080"/>
                <a:gd name="T16" fmla="*/ 4079 w 7644"/>
                <a:gd name="T17" fmla="*/ 2969 h 4080"/>
                <a:gd name="T18" fmla="*/ 4079 w 7644"/>
                <a:gd name="T19" fmla="*/ 2969 h 4080"/>
                <a:gd name="T20" fmla="*/ 4717 w 7644"/>
                <a:gd name="T21" fmla="*/ 3589 h 4080"/>
                <a:gd name="T22" fmla="*/ 4717 w 7644"/>
                <a:gd name="T23" fmla="*/ 3589 h 4080"/>
                <a:gd name="T24" fmla="*/ 5603 w 7644"/>
                <a:gd name="T25" fmla="*/ 3825 h 4080"/>
                <a:gd name="T26" fmla="*/ 5603 w 7644"/>
                <a:gd name="T27" fmla="*/ 3825 h 4080"/>
                <a:gd name="T28" fmla="*/ 7388 w 7644"/>
                <a:gd name="T29" fmla="*/ 2039 h 4080"/>
                <a:gd name="T30" fmla="*/ 7388 w 7644"/>
                <a:gd name="T31" fmla="*/ 2039 h 4080"/>
                <a:gd name="T32" fmla="*/ 5603 w 7644"/>
                <a:gd name="T33" fmla="*/ 255 h 4080"/>
                <a:gd name="T34" fmla="*/ 5603 w 7644"/>
                <a:gd name="T35" fmla="*/ 255 h 4080"/>
                <a:gd name="T36" fmla="*/ 3818 w 7644"/>
                <a:gd name="T37" fmla="*/ 2039 h 4080"/>
                <a:gd name="T38" fmla="*/ 3818 w 7644"/>
                <a:gd name="T39" fmla="*/ 2039 h 4080"/>
                <a:gd name="T40" fmla="*/ 1778 w 7644"/>
                <a:gd name="T41" fmla="*/ 4079 h 4080"/>
                <a:gd name="T42" fmla="*/ 1778 w 7644"/>
                <a:gd name="T43" fmla="*/ 4079 h 4080"/>
                <a:gd name="T44" fmla="*/ 765 w 7644"/>
                <a:gd name="T45" fmla="*/ 3810 h 4080"/>
                <a:gd name="T46" fmla="*/ 765 w 7644"/>
                <a:gd name="T47" fmla="*/ 3810 h 4080"/>
                <a:gd name="T48" fmla="*/ 37 w 7644"/>
                <a:gd name="T49" fmla="*/ 3102 h 4080"/>
                <a:gd name="T50" fmla="*/ 37 w 7644"/>
                <a:gd name="T51" fmla="*/ 3102 h 4080"/>
                <a:gd name="T52" fmla="*/ 79 w 7644"/>
                <a:gd name="T53" fmla="*/ 2927 h 4080"/>
                <a:gd name="T54" fmla="*/ 79 w 7644"/>
                <a:gd name="T55" fmla="*/ 2927 h 4080"/>
                <a:gd name="T56" fmla="*/ 254 w 7644"/>
                <a:gd name="T57" fmla="*/ 2969 h 4080"/>
                <a:gd name="T58" fmla="*/ 254 w 7644"/>
                <a:gd name="T59" fmla="*/ 2969 h 4080"/>
                <a:gd name="T60" fmla="*/ 892 w 7644"/>
                <a:gd name="T61" fmla="*/ 3589 h 4080"/>
                <a:gd name="T62" fmla="*/ 892 w 7644"/>
                <a:gd name="T63" fmla="*/ 3589 h 4080"/>
                <a:gd name="T64" fmla="*/ 1778 w 7644"/>
                <a:gd name="T65" fmla="*/ 3825 h 4080"/>
                <a:gd name="T66" fmla="*/ 1778 w 7644"/>
                <a:gd name="T67" fmla="*/ 3825 h 4080"/>
                <a:gd name="T68" fmla="*/ 3564 w 7644"/>
                <a:gd name="T69" fmla="*/ 2039 h 4080"/>
                <a:gd name="T70" fmla="*/ 3564 w 7644"/>
                <a:gd name="T71" fmla="*/ 2039 h 4080"/>
                <a:gd name="T72" fmla="*/ 5603 w 7644"/>
                <a:gd name="T73" fmla="*/ 0 h 4080"/>
                <a:gd name="T74" fmla="*/ 5603 w 7644"/>
                <a:gd name="T75" fmla="*/ 0 h 4080"/>
                <a:gd name="T76" fmla="*/ 7643 w 7644"/>
                <a:gd name="T77" fmla="*/ 2039 h 4080"/>
                <a:gd name="T78" fmla="*/ 7643 w 7644"/>
                <a:gd name="T79" fmla="*/ 2039 h 4080"/>
                <a:gd name="T80" fmla="*/ 5603 w 7644"/>
                <a:gd name="T81" fmla="*/ 4079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4" h="4080">
                  <a:moveTo>
                    <a:pt x="5603" y="4079"/>
                  </a:moveTo>
                  <a:lnTo>
                    <a:pt x="5603" y="4079"/>
                  </a:lnTo>
                  <a:cubicBezTo>
                    <a:pt x="5248" y="4079"/>
                    <a:pt x="4897" y="3986"/>
                    <a:pt x="4590" y="3810"/>
                  </a:cubicBezTo>
                  <a:lnTo>
                    <a:pt x="4590" y="3810"/>
                  </a:lnTo>
                  <a:cubicBezTo>
                    <a:pt x="4293" y="3639"/>
                    <a:pt x="4041" y="3395"/>
                    <a:pt x="3861" y="3102"/>
                  </a:cubicBezTo>
                  <a:lnTo>
                    <a:pt x="3861" y="3102"/>
                  </a:lnTo>
                  <a:cubicBezTo>
                    <a:pt x="3825" y="3042"/>
                    <a:pt x="3844" y="2963"/>
                    <a:pt x="3904" y="2927"/>
                  </a:cubicBezTo>
                  <a:lnTo>
                    <a:pt x="3904" y="2927"/>
                  </a:lnTo>
                  <a:cubicBezTo>
                    <a:pt x="3964" y="2890"/>
                    <a:pt x="4042" y="2909"/>
                    <a:pt x="4079" y="2969"/>
                  </a:cubicBezTo>
                  <a:lnTo>
                    <a:pt x="4079" y="2969"/>
                  </a:lnTo>
                  <a:cubicBezTo>
                    <a:pt x="4236" y="3225"/>
                    <a:pt x="4456" y="3440"/>
                    <a:pt x="4717" y="3589"/>
                  </a:cubicBezTo>
                  <a:lnTo>
                    <a:pt x="4717" y="3589"/>
                  </a:lnTo>
                  <a:cubicBezTo>
                    <a:pt x="4985" y="3743"/>
                    <a:pt x="5292" y="3825"/>
                    <a:pt x="5603" y="3825"/>
                  </a:cubicBezTo>
                  <a:lnTo>
                    <a:pt x="5603" y="3825"/>
                  </a:lnTo>
                  <a:cubicBezTo>
                    <a:pt x="6588" y="3825"/>
                    <a:pt x="7388" y="3024"/>
                    <a:pt x="7388" y="2039"/>
                  </a:cubicBezTo>
                  <a:lnTo>
                    <a:pt x="7388" y="2039"/>
                  </a:lnTo>
                  <a:cubicBezTo>
                    <a:pt x="7388" y="1055"/>
                    <a:pt x="6588" y="255"/>
                    <a:pt x="5603" y="255"/>
                  </a:cubicBezTo>
                  <a:lnTo>
                    <a:pt x="5603" y="255"/>
                  </a:lnTo>
                  <a:cubicBezTo>
                    <a:pt x="4619" y="255"/>
                    <a:pt x="3818" y="1055"/>
                    <a:pt x="3818" y="2039"/>
                  </a:cubicBezTo>
                  <a:lnTo>
                    <a:pt x="3818" y="2039"/>
                  </a:lnTo>
                  <a:cubicBezTo>
                    <a:pt x="3818" y="3164"/>
                    <a:pt x="2903" y="4079"/>
                    <a:pt x="1778" y="4079"/>
                  </a:cubicBezTo>
                  <a:lnTo>
                    <a:pt x="1778" y="4079"/>
                  </a:lnTo>
                  <a:cubicBezTo>
                    <a:pt x="1422" y="4079"/>
                    <a:pt x="1072" y="3986"/>
                    <a:pt x="765" y="3810"/>
                  </a:cubicBezTo>
                  <a:lnTo>
                    <a:pt x="765" y="3810"/>
                  </a:lnTo>
                  <a:cubicBezTo>
                    <a:pt x="467" y="3639"/>
                    <a:pt x="215" y="3395"/>
                    <a:pt x="37" y="3102"/>
                  </a:cubicBezTo>
                  <a:lnTo>
                    <a:pt x="37" y="3102"/>
                  </a:lnTo>
                  <a:cubicBezTo>
                    <a:pt x="0" y="3042"/>
                    <a:pt x="19" y="2963"/>
                    <a:pt x="79" y="2927"/>
                  </a:cubicBezTo>
                  <a:lnTo>
                    <a:pt x="79" y="2927"/>
                  </a:lnTo>
                  <a:cubicBezTo>
                    <a:pt x="139" y="2890"/>
                    <a:pt x="217" y="2909"/>
                    <a:pt x="254" y="2969"/>
                  </a:cubicBezTo>
                  <a:lnTo>
                    <a:pt x="254" y="2969"/>
                  </a:lnTo>
                  <a:cubicBezTo>
                    <a:pt x="410" y="3225"/>
                    <a:pt x="631" y="3440"/>
                    <a:pt x="892" y="3589"/>
                  </a:cubicBezTo>
                  <a:lnTo>
                    <a:pt x="892" y="3589"/>
                  </a:lnTo>
                  <a:cubicBezTo>
                    <a:pt x="1160" y="3743"/>
                    <a:pt x="1467" y="3825"/>
                    <a:pt x="1778" y="3825"/>
                  </a:cubicBezTo>
                  <a:lnTo>
                    <a:pt x="1778" y="3825"/>
                  </a:lnTo>
                  <a:cubicBezTo>
                    <a:pt x="2762" y="3825"/>
                    <a:pt x="3564" y="3024"/>
                    <a:pt x="3564" y="2039"/>
                  </a:cubicBezTo>
                  <a:lnTo>
                    <a:pt x="3564" y="2039"/>
                  </a:lnTo>
                  <a:cubicBezTo>
                    <a:pt x="3564" y="915"/>
                    <a:pt x="4478" y="0"/>
                    <a:pt x="5603" y="0"/>
                  </a:cubicBezTo>
                  <a:lnTo>
                    <a:pt x="5603" y="0"/>
                  </a:lnTo>
                  <a:cubicBezTo>
                    <a:pt x="6728" y="0"/>
                    <a:pt x="7643" y="915"/>
                    <a:pt x="7643" y="2039"/>
                  </a:cubicBezTo>
                  <a:lnTo>
                    <a:pt x="7643" y="2039"/>
                  </a:lnTo>
                  <a:cubicBezTo>
                    <a:pt x="7643" y="3164"/>
                    <a:pt x="6728" y="4079"/>
                    <a:pt x="5603" y="4079"/>
                  </a:cubicBezTo>
                </a:path>
              </a:pathLst>
            </a:custGeom>
            <a:solidFill>
              <a:srgbClr val="2585C2"/>
            </a:solidFill>
            <a:ln>
              <a:solidFill>
                <a:srgbClr val="2585C2"/>
              </a:solidFill>
            </a:ln>
            <a:effectLst/>
          </p:spPr>
          <p:txBody>
            <a:bodyPr wrap="none" anchor="ctr"/>
            <a:lstStyle/>
            <a:p>
              <a:endParaRPr lang="en-US" sz="1801"/>
            </a:p>
          </p:txBody>
        </p: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6AEE5CAE-95FD-722A-C6D7-4C4A5DE90E7E}"/>
                </a:ext>
              </a:extLst>
            </p:cNvPr>
            <p:cNvGrpSpPr/>
            <p:nvPr/>
          </p:nvGrpSpPr>
          <p:grpSpPr>
            <a:xfrm>
              <a:off x="438977" y="415290"/>
              <a:ext cx="1792224" cy="1792224"/>
              <a:chOff x="438977" y="415290"/>
              <a:chExt cx="1792224" cy="1792224"/>
            </a:xfrm>
          </p:grpSpPr>
          <p:sp>
            <p:nvSpPr>
              <p:cNvPr id="70" name="Oval 69">
                <a:extLst>
                  <a:ext uri="{FF2B5EF4-FFF2-40B4-BE49-F238E27FC236}">
                    <a16:creationId xmlns:a16="http://schemas.microsoft.com/office/drawing/2014/main" id="{15AC0428-FD8D-05C9-716A-88C020F6E3F8}"/>
                  </a:ext>
                </a:extLst>
              </p:cNvPr>
              <p:cNvSpPr/>
              <p:nvPr/>
            </p:nvSpPr>
            <p:spPr>
              <a:xfrm>
                <a:off x="438977" y="415290"/>
                <a:ext cx="1792224" cy="17922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1" name="Rectangle 70">
                <a:extLst>
                  <a:ext uri="{FF2B5EF4-FFF2-40B4-BE49-F238E27FC236}">
                    <a16:creationId xmlns:a16="http://schemas.microsoft.com/office/drawing/2014/main" id="{0143B66B-17CA-D69C-F087-B23461485A5D}"/>
                  </a:ext>
                </a:extLst>
              </p:cNvPr>
              <p:cNvSpPr/>
              <p:nvPr/>
            </p:nvSpPr>
            <p:spPr>
              <a:xfrm>
                <a:off x="616810" y="828538"/>
                <a:ext cx="1482691" cy="1077218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cs-CZ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Insert</a:t>
                </a: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 logo </a:t>
                </a:r>
                <a:b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</a:b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of your organization</a:t>
                </a:r>
              </a:p>
              <a:p>
                <a:pPr algn="ctr"/>
                <a:r>
                  <a:rPr lang="en-US" sz="160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here</a:t>
                </a:r>
                <a:endParaRPr lang="en-US" sz="1600" b="0" cap="none" spc="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1ADC6DEF-76BB-19B4-7D32-81399FEA8957}"/>
                </a:ext>
              </a:extLst>
            </p:cNvPr>
            <p:cNvGrpSpPr/>
            <p:nvPr/>
          </p:nvGrpSpPr>
          <p:grpSpPr>
            <a:xfrm>
              <a:off x="2446666" y="400970"/>
              <a:ext cx="1989288" cy="1897430"/>
              <a:chOff x="2446666" y="400970"/>
              <a:chExt cx="1989288" cy="1897430"/>
            </a:xfrm>
          </p:grpSpPr>
          <p:sp>
            <p:nvSpPr>
              <p:cNvPr id="30" name="Ovaal 41">
                <a:extLst>
                  <a:ext uri="{FF2B5EF4-FFF2-40B4-BE49-F238E27FC236}">
                    <a16:creationId xmlns:a16="http://schemas.microsoft.com/office/drawing/2014/main" id="{792ACDB3-E50A-C9EE-BA19-4ED623C96A7B}"/>
                  </a:ext>
                </a:extLst>
              </p:cNvPr>
              <p:cNvSpPr/>
              <p:nvPr/>
            </p:nvSpPr>
            <p:spPr>
              <a:xfrm>
                <a:off x="2513475" y="400970"/>
                <a:ext cx="1831042" cy="1801368"/>
              </a:xfrm>
              <a:prstGeom prst="ellipse">
                <a:avLst/>
              </a:prstGeom>
              <a:solidFill>
                <a:srgbClr val="CB44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1" b="1" dirty="0">
                  <a:solidFill>
                    <a:schemeClr val="bg1"/>
                  </a:solidFill>
                  <a:latin typeface="Aharoni" panose="02010803020104030203" pitchFamily="2" charset="-79"/>
                  <a:cs typeface="Aharoni" panose="02010803020104030203" pitchFamily="2" charset="-79"/>
                </a:endParaRPr>
              </a:p>
              <a:p>
                <a:pPr algn="ctr"/>
                <a:r>
                  <a:rPr lang="en-US" sz="800" b="1" dirty="0">
                    <a:solidFill>
                      <a:srgbClr val="C93C16"/>
                    </a:solidFill>
                    <a:latin typeface="Aharoni" panose="02010803020104030203" pitchFamily="2" charset="-79"/>
                    <a:cs typeface="Aharoni" panose="02010803020104030203" pitchFamily="2" charset="-79"/>
                  </a:rPr>
                  <a:t>SDFGSG</a:t>
                </a:r>
              </a:p>
            </p:txBody>
          </p:sp>
          <p:pic>
            <p:nvPicPr>
              <p:cNvPr id="31" name="Picture 30" descr="Icon&#10;&#10;Description automatically generated">
                <a:extLst>
                  <a:ext uri="{FF2B5EF4-FFF2-40B4-BE49-F238E27FC236}">
                    <a16:creationId xmlns:a16="http://schemas.microsoft.com/office/drawing/2014/main" id="{CD7693A7-8274-1491-8459-6E61E6D6B37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07783" y="439732"/>
                <a:ext cx="642425" cy="640080"/>
              </a:xfrm>
              <a:prstGeom prst="rect">
                <a:avLst/>
              </a:prstGeom>
            </p:spPr>
          </p:pic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86E19F59-BCBD-825E-D8AA-BC7168E9E582}"/>
                  </a:ext>
                </a:extLst>
              </p:cNvPr>
              <p:cNvSpPr txBox="1"/>
              <p:nvPr/>
            </p:nvSpPr>
            <p:spPr>
              <a:xfrm>
                <a:off x="2446666" y="1082683"/>
                <a:ext cx="1989288" cy="12157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2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  <a:t>DO NOT SMOKE</a:t>
                </a:r>
                <a:endParaRPr lang="cs-CZ" sz="12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haroni" panose="02010803020104030203" pitchFamily="2" charset="-79"/>
                </a:endParaRPr>
              </a:p>
              <a:p>
                <a:pPr algn="ctr"/>
                <a:r>
                  <a:rPr lang="en-GB" sz="700" b="1" dirty="0">
                    <a:solidFill>
                      <a:srgbClr val="CB441F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  <a:t>c</a:t>
                </a:r>
                <a:br>
                  <a:rPr lang="en-GB" sz="14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</a:br>
                <a:r>
                  <a:rPr lang="en-GB" sz="12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  <a:t>DO NOT USE  </a:t>
                </a:r>
                <a:br>
                  <a:rPr lang="en-GB" sz="12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</a:br>
                <a:r>
                  <a:rPr lang="en-GB" sz="12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  <a:t>ANY FORM </a:t>
                </a:r>
                <a:br>
                  <a:rPr lang="en-GB" sz="12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</a:br>
                <a:r>
                  <a:rPr lang="en-GB" sz="12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  <a:t>OF TOBACCO</a:t>
                </a:r>
                <a:endParaRPr lang="nl-BE" sz="12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haroni" panose="02010803020104030203" pitchFamily="2" charset="-79"/>
                </a:endParaRPr>
              </a:p>
              <a:p>
                <a:endParaRPr lang="en-US" dirty="0"/>
              </a:p>
            </p:txBody>
          </p:sp>
        </p:grp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4D7F6A5A-52C8-B939-4532-396A457F835F}"/>
                </a:ext>
              </a:extLst>
            </p:cNvPr>
            <p:cNvGrpSpPr/>
            <p:nvPr/>
          </p:nvGrpSpPr>
          <p:grpSpPr>
            <a:xfrm>
              <a:off x="-10968" y="9113699"/>
              <a:ext cx="6868968" cy="906862"/>
              <a:chOff x="-10968" y="9113699"/>
              <a:chExt cx="6868968" cy="906862"/>
            </a:xfrm>
          </p:grpSpPr>
          <p:grpSp>
            <p:nvGrpSpPr>
              <p:cNvPr id="73" name="Group 72">
                <a:extLst>
                  <a:ext uri="{FF2B5EF4-FFF2-40B4-BE49-F238E27FC236}">
                    <a16:creationId xmlns:a16="http://schemas.microsoft.com/office/drawing/2014/main" id="{EAB5FF54-E5B3-0599-C1C9-B572E0DEDD67}"/>
                  </a:ext>
                </a:extLst>
              </p:cNvPr>
              <p:cNvGrpSpPr/>
              <p:nvPr/>
            </p:nvGrpSpPr>
            <p:grpSpPr>
              <a:xfrm>
                <a:off x="-10968" y="9113699"/>
                <a:ext cx="6868968" cy="906862"/>
                <a:chOff x="0" y="9109018"/>
                <a:chExt cx="6879926" cy="906862"/>
              </a:xfrm>
            </p:grpSpPr>
            <p:sp>
              <p:nvSpPr>
                <p:cNvPr id="75" name="Rectangle 74">
                  <a:extLst>
                    <a:ext uri="{FF2B5EF4-FFF2-40B4-BE49-F238E27FC236}">
                      <a16:creationId xmlns:a16="http://schemas.microsoft.com/office/drawing/2014/main" id="{93351274-9713-DB6D-5FCD-149EC111A69D}"/>
                    </a:ext>
                  </a:extLst>
                </p:cNvPr>
                <p:cNvSpPr/>
                <p:nvPr/>
              </p:nvSpPr>
              <p:spPr>
                <a:xfrm>
                  <a:off x="0" y="9109018"/>
                  <a:ext cx="6879926" cy="796982"/>
                </a:xfrm>
                <a:prstGeom prst="rect">
                  <a:avLst/>
                </a:prstGeom>
                <a:solidFill>
                  <a:schemeClr val="bg1">
                    <a:alpha val="67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6" name="TextBox 75">
                  <a:extLst>
                    <a:ext uri="{FF2B5EF4-FFF2-40B4-BE49-F238E27FC236}">
                      <a16:creationId xmlns:a16="http://schemas.microsoft.com/office/drawing/2014/main" id="{E2218F16-637B-F4C2-7474-89FEB9FCACCA}"/>
                    </a:ext>
                  </a:extLst>
                </p:cNvPr>
                <p:cNvSpPr txBox="1"/>
                <p:nvPr/>
              </p:nvSpPr>
              <p:spPr>
                <a:xfrm>
                  <a:off x="10963" y="9169494"/>
                  <a:ext cx="6857999" cy="8463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nl-BE" sz="1300" b="1" dirty="0">
                      <a:solidFill>
                        <a:srgbClr val="CB441F"/>
                      </a:solidFill>
                      <a:latin typeface="Aharoni" panose="02010803020104030203" pitchFamily="2" charset="-79"/>
                      <a:cs typeface="Aharoni" panose="02010803020104030203" pitchFamily="2" charset="-79"/>
                    </a:rPr>
                    <a:t>#PrEvCan #CANCERCODE</a:t>
                  </a:r>
                </a:p>
                <a:p>
                  <a:pPr algn="ctr"/>
                  <a:r>
                    <a:rPr lang="en-GB" sz="1200" b="1" dirty="0">
                      <a:solidFill>
                        <a:srgbClr val="CB441F"/>
                      </a:solidFill>
                      <a:effectLst/>
                    </a:rPr>
                    <a:t>The </a:t>
                  </a:r>
                  <a:r>
                    <a:rPr lang="en-GB" sz="1200" b="1" dirty="0" err="1">
                      <a:solidFill>
                        <a:srgbClr val="CB441F"/>
                      </a:solidFill>
                      <a:effectLst/>
                    </a:rPr>
                    <a:t>PrEvCan</a:t>
                  </a:r>
                  <a:r>
                    <a:rPr lang="en-GB" sz="1200" b="1" dirty="0">
                      <a:solidFill>
                        <a:srgbClr val="CB441F"/>
                      </a:solidFill>
                      <a:effectLst/>
                    </a:rPr>
                    <a:t> campaign was initiated by EONS and is run in association </a:t>
                  </a:r>
                  <a:br>
                    <a:rPr lang="en-GB" sz="1200" b="1" dirty="0">
                      <a:solidFill>
                        <a:srgbClr val="CB441F"/>
                      </a:solidFill>
                      <a:effectLst/>
                    </a:rPr>
                  </a:br>
                  <a:r>
                    <a:rPr lang="en-GB" sz="1200" b="1" dirty="0">
                      <a:solidFill>
                        <a:srgbClr val="CB441F"/>
                      </a:solidFill>
                      <a:effectLst/>
                    </a:rPr>
                    <a:t>with key campaign partner, ESMO. </a:t>
                  </a:r>
                  <a:r>
                    <a:rPr lang="en-US" sz="1200" b="1" dirty="0">
                      <a:solidFill>
                        <a:srgbClr val="CB441F"/>
                      </a:solidFill>
                      <a:cs typeface="Aharoni" panose="02010803020104030203" pitchFamily="2" charset="-79"/>
                    </a:rPr>
                    <a:t>More info</a:t>
                  </a:r>
                  <a:r>
                    <a:rPr lang="nl-BE" sz="1200" b="1" dirty="0">
                      <a:solidFill>
                        <a:srgbClr val="CB441F"/>
                      </a:solidFill>
                      <a:cs typeface="Aharoni" panose="02010803020104030203" pitchFamily="2" charset="-79"/>
                    </a:rPr>
                    <a:t>: www.cancernurse.eu/</a:t>
                  </a:r>
                  <a:r>
                    <a:rPr lang="cs-CZ" sz="1200" b="1" dirty="0">
                      <a:solidFill>
                        <a:srgbClr val="CB441F"/>
                      </a:solidFill>
                      <a:cs typeface="Aharoni" panose="02010803020104030203" pitchFamily="2" charset="-79"/>
                    </a:rPr>
                    <a:t>prev</a:t>
                  </a:r>
                  <a:r>
                    <a:rPr lang="en-US" sz="1200" b="1" dirty="0">
                      <a:solidFill>
                        <a:srgbClr val="CB441F"/>
                      </a:solidFill>
                      <a:cs typeface="Aharoni" panose="02010803020104030203" pitchFamily="2" charset="-79"/>
                    </a:rPr>
                    <a:t>can</a:t>
                  </a:r>
                  <a:br>
                    <a:rPr lang="nl-BE" sz="1200" b="1" dirty="0">
                      <a:solidFill>
                        <a:srgbClr val="CB441F"/>
                      </a:solidFill>
                      <a:cs typeface="Aharoni" panose="02010803020104030203" pitchFamily="2" charset="-79"/>
                    </a:rPr>
                  </a:br>
                  <a:endParaRPr lang="en-GB" sz="1200" b="1" dirty="0">
                    <a:solidFill>
                      <a:srgbClr val="CB441F"/>
                    </a:solidFill>
                    <a:cs typeface="Aharoni" panose="02010803020104030203" pitchFamily="2" charset="-79"/>
                  </a:endParaRPr>
                </a:p>
              </p:txBody>
            </p:sp>
            <p:grpSp>
              <p:nvGrpSpPr>
                <p:cNvPr id="77" name="Group 76">
                  <a:extLst>
                    <a:ext uri="{FF2B5EF4-FFF2-40B4-BE49-F238E27FC236}">
                      <a16:creationId xmlns:a16="http://schemas.microsoft.com/office/drawing/2014/main" id="{B41939BD-A7F3-9DAC-8620-9888B91EEF2C}"/>
                    </a:ext>
                  </a:extLst>
                </p:cNvPr>
                <p:cNvGrpSpPr/>
                <p:nvPr/>
              </p:nvGrpSpPr>
              <p:grpSpPr>
                <a:xfrm>
                  <a:off x="224716" y="9297854"/>
                  <a:ext cx="475488" cy="475488"/>
                  <a:chOff x="-302004" y="1916250"/>
                  <a:chExt cx="2823923" cy="2823924"/>
                </a:xfrm>
              </p:grpSpPr>
              <p:sp>
                <p:nvSpPr>
                  <p:cNvPr id="78" name="Ovaal 2">
                    <a:extLst>
                      <a:ext uri="{FF2B5EF4-FFF2-40B4-BE49-F238E27FC236}">
                        <a16:creationId xmlns:a16="http://schemas.microsoft.com/office/drawing/2014/main" id="{EC43D001-3F91-8BA7-BC7C-D5169ACEE963}"/>
                      </a:ext>
                    </a:extLst>
                  </p:cNvPr>
                  <p:cNvSpPr/>
                  <p:nvPr/>
                </p:nvSpPr>
                <p:spPr>
                  <a:xfrm>
                    <a:off x="-302004" y="1916250"/>
                    <a:ext cx="2823923" cy="2823924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 sz="1801" dirty="0">
                      <a:solidFill>
                        <a:schemeClr val="tx1"/>
                      </a:solidFill>
                    </a:endParaRPr>
                  </a:p>
                </p:txBody>
              </p:sp>
              <p:pic>
                <p:nvPicPr>
                  <p:cNvPr id="79" name="Picture 78" descr="A picture containing text, clipart&#10;&#10;Description automatically generated">
                    <a:extLst>
                      <a:ext uri="{FF2B5EF4-FFF2-40B4-BE49-F238E27FC236}">
                        <a16:creationId xmlns:a16="http://schemas.microsoft.com/office/drawing/2014/main" id="{D10E138B-A072-D823-72A2-27FC165659C4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219048" y="2002330"/>
                    <a:ext cx="2669717" cy="2651758"/>
                  </a:xfrm>
                  <a:prstGeom prst="ellipse">
                    <a:avLst/>
                  </a:prstGeom>
                </p:spPr>
              </p:pic>
            </p:grpSp>
          </p:grpSp>
          <p:pic>
            <p:nvPicPr>
              <p:cNvPr id="74" name="Graphic 73">
                <a:extLst>
                  <a:ext uri="{FF2B5EF4-FFF2-40B4-BE49-F238E27FC236}">
                    <a16:creationId xmlns:a16="http://schemas.microsoft.com/office/drawing/2014/main" id="{14D89A23-4035-F09E-8354-E2ECE43E374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rcRect t="1" r="36621" b="-13923"/>
              <a:stretch/>
            </p:blipFill>
            <p:spPr>
              <a:xfrm>
                <a:off x="6045268" y="9374571"/>
                <a:ext cx="702865" cy="331414"/>
              </a:xfrm>
              <a:prstGeom prst="rect">
                <a:avLst/>
              </a:prstGeom>
            </p:spPr>
          </p:pic>
        </p:grpSp>
        <p:pic>
          <p:nvPicPr>
            <p:cNvPr id="82" name="Picture 81">
              <a:extLst>
                <a:ext uri="{FF2B5EF4-FFF2-40B4-BE49-F238E27FC236}">
                  <a16:creationId xmlns:a16="http://schemas.microsoft.com/office/drawing/2014/main" id="{C724C6B5-C23A-F0A1-D727-333143CACDD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39284" t="19305" r="14595" b="11463"/>
            <a:stretch/>
          </p:blipFill>
          <p:spPr>
            <a:xfrm>
              <a:off x="4618094" y="397002"/>
              <a:ext cx="1827452" cy="1828800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044464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9015B56E-440B-F52C-1A90-45F4F3DFBC51}"/>
              </a:ext>
            </a:extLst>
          </p:cNvPr>
          <p:cNvGrpSpPr/>
          <p:nvPr/>
        </p:nvGrpSpPr>
        <p:grpSpPr>
          <a:xfrm>
            <a:off x="-10968" y="0"/>
            <a:ext cx="7592290" cy="10020561"/>
            <a:chOff x="-10968" y="0"/>
            <a:chExt cx="7592290" cy="10020561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D21C060-1F11-4BE7-980E-10DEC1CE4AFB}"/>
                </a:ext>
              </a:extLst>
            </p:cNvPr>
            <p:cNvSpPr/>
            <p:nvPr/>
          </p:nvSpPr>
          <p:spPr>
            <a:xfrm>
              <a:off x="0" y="0"/>
              <a:ext cx="6856234" cy="9905999"/>
            </a:xfrm>
            <a:prstGeom prst="rect">
              <a:avLst/>
            </a:prstGeom>
            <a:solidFill>
              <a:srgbClr val="3133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6B8D3B98-395C-49D6-93CE-17E2CBE7C7D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alphaModFix amt="8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575" r="14371" b="2384"/>
            <a:stretch/>
          </p:blipFill>
          <p:spPr>
            <a:xfrm>
              <a:off x="0" y="0"/>
              <a:ext cx="6858000" cy="9905999"/>
            </a:xfrm>
            <a:prstGeom prst="rect">
              <a:avLst/>
            </a:prstGeom>
          </p:spPr>
        </p:pic>
        <p:sp>
          <p:nvSpPr>
            <p:cNvPr id="6" name="Freeform 72">
              <a:extLst>
                <a:ext uri="{FF2B5EF4-FFF2-40B4-BE49-F238E27FC236}">
                  <a16:creationId xmlns:a16="http://schemas.microsoft.com/office/drawing/2014/main" id="{CB0D2207-ED2E-49C4-9FF2-D2D44375B5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578" y="183874"/>
              <a:ext cx="4205641" cy="2258568"/>
            </a:xfrm>
            <a:custGeom>
              <a:avLst/>
              <a:gdLst>
                <a:gd name="T0" fmla="*/ 7607 w 7645"/>
                <a:gd name="T1" fmla="*/ 977 h 4080"/>
                <a:gd name="T2" fmla="*/ 7607 w 7645"/>
                <a:gd name="T3" fmla="*/ 977 h 4080"/>
                <a:gd name="T4" fmla="*/ 6878 w 7645"/>
                <a:gd name="T5" fmla="*/ 269 h 4080"/>
                <a:gd name="T6" fmla="*/ 6878 w 7645"/>
                <a:gd name="T7" fmla="*/ 269 h 4080"/>
                <a:gd name="T8" fmla="*/ 5865 w 7645"/>
                <a:gd name="T9" fmla="*/ 0 h 4080"/>
                <a:gd name="T10" fmla="*/ 5865 w 7645"/>
                <a:gd name="T11" fmla="*/ 0 h 4080"/>
                <a:gd name="T12" fmla="*/ 3825 w 7645"/>
                <a:gd name="T13" fmla="*/ 2039 h 4080"/>
                <a:gd name="T14" fmla="*/ 3825 w 7645"/>
                <a:gd name="T15" fmla="*/ 2039 h 4080"/>
                <a:gd name="T16" fmla="*/ 2040 w 7645"/>
                <a:gd name="T17" fmla="*/ 3825 h 4080"/>
                <a:gd name="T18" fmla="*/ 2040 w 7645"/>
                <a:gd name="T19" fmla="*/ 3825 h 4080"/>
                <a:gd name="T20" fmla="*/ 255 w 7645"/>
                <a:gd name="T21" fmla="*/ 2039 h 4080"/>
                <a:gd name="T22" fmla="*/ 255 w 7645"/>
                <a:gd name="T23" fmla="*/ 2039 h 4080"/>
                <a:gd name="T24" fmla="*/ 2040 w 7645"/>
                <a:gd name="T25" fmla="*/ 255 h 4080"/>
                <a:gd name="T26" fmla="*/ 2040 w 7645"/>
                <a:gd name="T27" fmla="*/ 255 h 4080"/>
                <a:gd name="T28" fmla="*/ 2927 w 7645"/>
                <a:gd name="T29" fmla="*/ 490 h 4080"/>
                <a:gd name="T30" fmla="*/ 2927 w 7645"/>
                <a:gd name="T31" fmla="*/ 490 h 4080"/>
                <a:gd name="T32" fmla="*/ 3564 w 7645"/>
                <a:gd name="T33" fmla="*/ 1109 h 4080"/>
                <a:gd name="T34" fmla="*/ 3564 w 7645"/>
                <a:gd name="T35" fmla="*/ 1109 h 4080"/>
                <a:gd name="T36" fmla="*/ 3739 w 7645"/>
                <a:gd name="T37" fmla="*/ 1152 h 4080"/>
                <a:gd name="T38" fmla="*/ 3739 w 7645"/>
                <a:gd name="T39" fmla="*/ 1152 h 4080"/>
                <a:gd name="T40" fmla="*/ 3782 w 7645"/>
                <a:gd name="T41" fmla="*/ 977 h 4080"/>
                <a:gd name="T42" fmla="*/ 3782 w 7645"/>
                <a:gd name="T43" fmla="*/ 977 h 4080"/>
                <a:gd name="T44" fmla="*/ 3053 w 7645"/>
                <a:gd name="T45" fmla="*/ 269 h 4080"/>
                <a:gd name="T46" fmla="*/ 3053 w 7645"/>
                <a:gd name="T47" fmla="*/ 269 h 4080"/>
                <a:gd name="T48" fmla="*/ 2040 w 7645"/>
                <a:gd name="T49" fmla="*/ 0 h 4080"/>
                <a:gd name="T50" fmla="*/ 2040 w 7645"/>
                <a:gd name="T51" fmla="*/ 0 h 4080"/>
                <a:gd name="T52" fmla="*/ 0 w 7645"/>
                <a:gd name="T53" fmla="*/ 2039 h 4080"/>
                <a:gd name="T54" fmla="*/ 0 w 7645"/>
                <a:gd name="T55" fmla="*/ 2039 h 4080"/>
                <a:gd name="T56" fmla="*/ 2040 w 7645"/>
                <a:gd name="T57" fmla="*/ 4079 h 4080"/>
                <a:gd name="T58" fmla="*/ 2040 w 7645"/>
                <a:gd name="T59" fmla="*/ 4079 h 4080"/>
                <a:gd name="T60" fmla="*/ 4080 w 7645"/>
                <a:gd name="T61" fmla="*/ 2039 h 4080"/>
                <a:gd name="T62" fmla="*/ 4080 w 7645"/>
                <a:gd name="T63" fmla="*/ 2039 h 4080"/>
                <a:gd name="T64" fmla="*/ 5865 w 7645"/>
                <a:gd name="T65" fmla="*/ 255 h 4080"/>
                <a:gd name="T66" fmla="*/ 5865 w 7645"/>
                <a:gd name="T67" fmla="*/ 255 h 4080"/>
                <a:gd name="T68" fmla="*/ 6751 w 7645"/>
                <a:gd name="T69" fmla="*/ 490 h 4080"/>
                <a:gd name="T70" fmla="*/ 6751 w 7645"/>
                <a:gd name="T71" fmla="*/ 490 h 4080"/>
                <a:gd name="T72" fmla="*/ 7389 w 7645"/>
                <a:gd name="T73" fmla="*/ 1109 h 4080"/>
                <a:gd name="T74" fmla="*/ 7389 w 7645"/>
                <a:gd name="T75" fmla="*/ 1109 h 4080"/>
                <a:gd name="T76" fmla="*/ 7565 w 7645"/>
                <a:gd name="T77" fmla="*/ 1152 h 4080"/>
                <a:gd name="T78" fmla="*/ 7565 w 7645"/>
                <a:gd name="T79" fmla="*/ 1152 h 4080"/>
                <a:gd name="T80" fmla="*/ 7607 w 7645"/>
                <a:gd name="T81" fmla="*/ 977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5" h="4080">
                  <a:moveTo>
                    <a:pt x="7607" y="977"/>
                  </a:moveTo>
                  <a:lnTo>
                    <a:pt x="7607" y="977"/>
                  </a:lnTo>
                  <a:cubicBezTo>
                    <a:pt x="7428" y="685"/>
                    <a:pt x="7176" y="440"/>
                    <a:pt x="6878" y="269"/>
                  </a:cubicBezTo>
                  <a:lnTo>
                    <a:pt x="6878" y="269"/>
                  </a:lnTo>
                  <a:cubicBezTo>
                    <a:pt x="6572" y="93"/>
                    <a:pt x="6221" y="0"/>
                    <a:pt x="5865" y="0"/>
                  </a:cubicBezTo>
                  <a:lnTo>
                    <a:pt x="5865" y="0"/>
                  </a:lnTo>
                  <a:cubicBezTo>
                    <a:pt x="4741" y="0"/>
                    <a:pt x="3825" y="915"/>
                    <a:pt x="3825" y="2039"/>
                  </a:cubicBezTo>
                  <a:lnTo>
                    <a:pt x="3825" y="2039"/>
                  </a:lnTo>
                  <a:cubicBezTo>
                    <a:pt x="3825" y="3024"/>
                    <a:pt x="3025" y="3825"/>
                    <a:pt x="2040" y="3825"/>
                  </a:cubicBezTo>
                  <a:lnTo>
                    <a:pt x="2040" y="3825"/>
                  </a:lnTo>
                  <a:cubicBezTo>
                    <a:pt x="1056" y="3825"/>
                    <a:pt x="255" y="3024"/>
                    <a:pt x="255" y="2039"/>
                  </a:cubicBezTo>
                  <a:lnTo>
                    <a:pt x="255" y="2039"/>
                  </a:lnTo>
                  <a:cubicBezTo>
                    <a:pt x="255" y="1055"/>
                    <a:pt x="1056" y="255"/>
                    <a:pt x="2040" y="255"/>
                  </a:cubicBezTo>
                  <a:lnTo>
                    <a:pt x="2040" y="255"/>
                  </a:lnTo>
                  <a:cubicBezTo>
                    <a:pt x="2352" y="255"/>
                    <a:pt x="2658" y="336"/>
                    <a:pt x="2927" y="490"/>
                  </a:cubicBezTo>
                  <a:lnTo>
                    <a:pt x="2927" y="490"/>
                  </a:lnTo>
                  <a:cubicBezTo>
                    <a:pt x="3187" y="639"/>
                    <a:pt x="3407" y="854"/>
                    <a:pt x="3564" y="1109"/>
                  </a:cubicBezTo>
                  <a:lnTo>
                    <a:pt x="3564" y="1109"/>
                  </a:lnTo>
                  <a:cubicBezTo>
                    <a:pt x="3601" y="1169"/>
                    <a:pt x="3679" y="1188"/>
                    <a:pt x="3739" y="1152"/>
                  </a:cubicBezTo>
                  <a:lnTo>
                    <a:pt x="3739" y="1152"/>
                  </a:lnTo>
                  <a:cubicBezTo>
                    <a:pt x="3799" y="1115"/>
                    <a:pt x="3818" y="1037"/>
                    <a:pt x="3782" y="977"/>
                  </a:cubicBezTo>
                  <a:lnTo>
                    <a:pt x="3782" y="977"/>
                  </a:lnTo>
                  <a:cubicBezTo>
                    <a:pt x="3603" y="685"/>
                    <a:pt x="3351" y="440"/>
                    <a:pt x="3053" y="269"/>
                  </a:cubicBezTo>
                  <a:lnTo>
                    <a:pt x="3053" y="269"/>
                  </a:lnTo>
                  <a:cubicBezTo>
                    <a:pt x="2746" y="93"/>
                    <a:pt x="2396" y="0"/>
                    <a:pt x="2040" y="0"/>
                  </a:cubicBezTo>
                  <a:lnTo>
                    <a:pt x="2040" y="0"/>
                  </a:lnTo>
                  <a:cubicBezTo>
                    <a:pt x="915" y="0"/>
                    <a:pt x="0" y="915"/>
                    <a:pt x="0" y="2039"/>
                  </a:cubicBezTo>
                  <a:lnTo>
                    <a:pt x="0" y="2039"/>
                  </a:lnTo>
                  <a:cubicBezTo>
                    <a:pt x="0" y="3164"/>
                    <a:pt x="915" y="4079"/>
                    <a:pt x="2040" y="4079"/>
                  </a:cubicBezTo>
                  <a:lnTo>
                    <a:pt x="2040" y="4079"/>
                  </a:lnTo>
                  <a:cubicBezTo>
                    <a:pt x="3165" y="4079"/>
                    <a:pt x="4080" y="3164"/>
                    <a:pt x="4080" y="2039"/>
                  </a:cubicBezTo>
                  <a:lnTo>
                    <a:pt x="4080" y="2039"/>
                  </a:lnTo>
                  <a:cubicBezTo>
                    <a:pt x="4080" y="1055"/>
                    <a:pt x="4881" y="255"/>
                    <a:pt x="5865" y="255"/>
                  </a:cubicBezTo>
                  <a:lnTo>
                    <a:pt x="5865" y="255"/>
                  </a:lnTo>
                  <a:cubicBezTo>
                    <a:pt x="6177" y="255"/>
                    <a:pt x="6483" y="336"/>
                    <a:pt x="6751" y="490"/>
                  </a:cubicBezTo>
                  <a:lnTo>
                    <a:pt x="6751" y="490"/>
                  </a:lnTo>
                  <a:cubicBezTo>
                    <a:pt x="7012" y="639"/>
                    <a:pt x="7233" y="854"/>
                    <a:pt x="7389" y="1109"/>
                  </a:cubicBezTo>
                  <a:lnTo>
                    <a:pt x="7389" y="1109"/>
                  </a:lnTo>
                  <a:cubicBezTo>
                    <a:pt x="7426" y="1169"/>
                    <a:pt x="7505" y="1188"/>
                    <a:pt x="7565" y="1152"/>
                  </a:cubicBezTo>
                  <a:lnTo>
                    <a:pt x="7565" y="1152"/>
                  </a:lnTo>
                  <a:cubicBezTo>
                    <a:pt x="7625" y="1115"/>
                    <a:pt x="7644" y="1037"/>
                    <a:pt x="7607" y="977"/>
                  </a:cubicBezTo>
                </a:path>
              </a:pathLst>
            </a:custGeom>
            <a:solidFill>
              <a:srgbClr val="258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801" dirty="0"/>
            </a:p>
          </p:txBody>
        </p:sp>
        <p:sp>
          <p:nvSpPr>
            <p:cNvPr id="7" name="Freeform 74">
              <a:extLst>
                <a:ext uri="{FF2B5EF4-FFF2-40B4-BE49-F238E27FC236}">
                  <a16:creationId xmlns:a16="http://schemas.microsoft.com/office/drawing/2014/main" id="{C4AAAE45-881C-441D-A941-FEDD823555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1780" y="183874"/>
              <a:ext cx="4205641" cy="2262413"/>
            </a:xfrm>
            <a:custGeom>
              <a:avLst/>
              <a:gdLst>
                <a:gd name="T0" fmla="*/ 5603 w 7644"/>
                <a:gd name="T1" fmla="*/ 4079 h 4080"/>
                <a:gd name="T2" fmla="*/ 5603 w 7644"/>
                <a:gd name="T3" fmla="*/ 4079 h 4080"/>
                <a:gd name="T4" fmla="*/ 4590 w 7644"/>
                <a:gd name="T5" fmla="*/ 3810 h 4080"/>
                <a:gd name="T6" fmla="*/ 4590 w 7644"/>
                <a:gd name="T7" fmla="*/ 3810 h 4080"/>
                <a:gd name="T8" fmla="*/ 3861 w 7644"/>
                <a:gd name="T9" fmla="*/ 3102 h 4080"/>
                <a:gd name="T10" fmla="*/ 3861 w 7644"/>
                <a:gd name="T11" fmla="*/ 3102 h 4080"/>
                <a:gd name="T12" fmla="*/ 3904 w 7644"/>
                <a:gd name="T13" fmla="*/ 2927 h 4080"/>
                <a:gd name="T14" fmla="*/ 3904 w 7644"/>
                <a:gd name="T15" fmla="*/ 2927 h 4080"/>
                <a:gd name="T16" fmla="*/ 4079 w 7644"/>
                <a:gd name="T17" fmla="*/ 2969 h 4080"/>
                <a:gd name="T18" fmla="*/ 4079 w 7644"/>
                <a:gd name="T19" fmla="*/ 2969 h 4080"/>
                <a:gd name="T20" fmla="*/ 4717 w 7644"/>
                <a:gd name="T21" fmla="*/ 3589 h 4080"/>
                <a:gd name="T22" fmla="*/ 4717 w 7644"/>
                <a:gd name="T23" fmla="*/ 3589 h 4080"/>
                <a:gd name="T24" fmla="*/ 5603 w 7644"/>
                <a:gd name="T25" fmla="*/ 3825 h 4080"/>
                <a:gd name="T26" fmla="*/ 5603 w 7644"/>
                <a:gd name="T27" fmla="*/ 3825 h 4080"/>
                <a:gd name="T28" fmla="*/ 7388 w 7644"/>
                <a:gd name="T29" fmla="*/ 2039 h 4080"/>
                <a:gd name="T30" fmla="*/ 7388 w 7644"/>
                <a:gd name="T31" fmla="*/ 2039 h 4080"/>
                <a:gd name="T32" fmla="*/ 5603 w 7644"/>
                <a:gd name="T33" fmla="*/ 255 h 4080"/>
                <a:gd name="T34" fmla="*/ 5603 w 7644"/>
                <a:gd name="T35" fmla="*/ 255 h 4080"/>
                <a:gd name="T36" fmla="*/ 3818 w 7644"/>
                <a:gd name="T37" fmla="*/ 2039 h 4080"/>
                <a:gd name="T38" fmla="*/ 3818 w 7644"/>
                <a:gd name="T39" fmla="*/ 2039 h 4080"/>
                <a:gd name="T40" fmla="*/ 1778 w 7644"/>
                <a:gd name="T41" fmla="*/ 4079 h 4080"/>
                <a:gd name="T42" fmla="*/ 1778 w 7644"/>
                <a:gd name="T43" fmla="*/ 4079 h 4080"/>
                <a:gd name="T44" fmla="*/ 765 w 7644"/>
                <a:gd name="T45" fmla="*/ 3810 h 4080"/>
                <a:gd name="T46" fmla="*/ 765 w 7644"/>
                <a:gd name="T47" fmla="*/ 3810 h 4080"/>
                <a:gd name="T48" fmla="*/ 37 w 7644"/>
                <a:gd name="T49" fmla="*/ 3102 h 4080"/>
                <a:gd name="T50" fmla="*/ 37 w 7644"/>
                <a:gd name="T51" fmla="*/ 3102 h 4080"/>
                <a:gd name="T52" fmla="*/ 79 w 7644"/>
                <a:gd name="T53" fmla="*/ 2927 h 4080"/>
                <a:gd name="T54" fmla="*/ 79 w 7644"/>
                <a:gd name="T55" fmla="*/ 2927 h 4080"/>
                <a:gd name="T56" fmla="*/ 254 w 7644"/>
                <a:gd name="T57" fmla="*/ 2969 h 4080"/>
                <a:gd name="T58" fmla="*/ 254 w 7644"/>
                <a:gd name="T59" fmla="*/ 2969 h 4080"/>
                <a:gd name="T60" fmla="*/ 892 w 7644"/>
                <a:gd name="T61" fmla="*/ 3589 h 4080"/>
                <a:gd name="T62" fmla="*/ 892 w 7644"/>
                <a:gd name="T63" fmla="*/ 3589 h 4080"/>
                <a:gd name="T64" fmla="*/ 1778 w 7644"/>
                <a:gd name="T65" fmla="*/ 3825 h 4080"/>
                <a:gd name="T66" fmla="*/ 1778 w 7644"/>
                <a:gd name="T67" fmla="*/ 3825 h 4080"/>
                <a:gd name="T68" fmla="*/ 3564 w 7644"/>
                <a:gd name="T69" fmla="*/ 2039 h 4080"/>
                <a:gd name="T70" fmla="*/ 3564 w 7644"/>
                <a:gd name="T71" fmla="*/ 2039 h 4080"/>
                <a:gd name="T72" fmla="*/ 5603 w 7644"/>
                <a:gd name="T73" fmla="*/ 0 h 4080"/>
                <a:gd name="T74" fmla="*/ 5603 w 7644"/>
                <a:gd name="T75" fmla="*/ 0 h 4080"/>
                <a:gd name="T76" fmla="*/ 7643 w 7644"/>
                <a:gd name="T77" fmla="*/ 2039 h 4080"/>
                <a:gd name="T78" fmla="*/ 7643 w 7644"/>
                <a:gd name="T79" fmla="*/ 2039 h 4080"/>
                <a:gd name="T80" fmla="*/ 5603 w 7644"/>
                <a:gd name="T81" fmla="*/ 4079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4" h="4080">
                  <a:moveTo>
                    <a:pt x="5603" y="4079"/>
                  </a:moveTo>
                  <a:lnTo>
                    <a:pt x="5603" y="4079"/>
                  </a:lnTo>
                  <a:cubicBezTo>
                    <a:pt x="5248" y="4079"/>
                    <a:pt x="4897" y="3986"/>
                    <a:pt x="4590" y="3810"/>
                  </a:cubicBezTo>
                  <a:lnTo>
                    <a:pt x="4590" y="3810"/>
                  </a:lnTo>
                  <a:cubicBezTo>
                    <a:pt x="4293" y="3639"/>
                    <a:pt x="4041" y="3395"/>
                    <a:pt x="3861" y="3102"/>
                  </a:cubicBezTo>
                  <a:lnTo>
                    <a:pt x="3861" y="3102"/>
                  </a:lnTo>
                  <a:cubicBezTo>
                    <a:pt x="3825" y="3042"/>
                    <a:pt x="3844" y="2963"/>
                    <a:pt x="3904" y="2927"/>
                  </a:cubicBezTo>
                  <a:lnTo>
                    <a:pt x="3904" y="2927"/>
                  </a:lnTo>
                  <a:cubicBezTo>
                    <a:pt x="3964" y="2890"/>
                    <a:pt x="4042" y="2909"/>
                    <a:pt x="4079" y="2969"/>
                  </a:cubicBezTo>
                  <a:lnTo>
                    <a:pt x="4079" y="2969"/>
                  </a:lnTo>
                  <a:cubicBezTo>
                    <a:pt x="4236" y="3225"/>
                    <a:pt x="4456" y="3440"/>
                    <a:pt x="4717" y="3589"/>
                  </a:cubicBezTo>
                  <a:lnTo>
                    <a:pt x="4717" y="3589"/>
                  </a:lnTo>
                  <a:cubicBezTo>
                    <a:pt x="4985" y="3743"/>
                    <a:pt x="5292" y="3825"/>
                    <a:pt x="5603" y="3825"/>
                  </a:cubicBezTo>
                  <a:lnTo>
                    <a:pt x="5603" y="3825"/>
                  </a:lnTo>
                  <a:cubicBezTo>
                    <a:pt x="6588" y="3825"/>
                    <a:pt x="7388" y="3024"/>
                    <a:pt x="7388" y="2039"/>
                  </a:cubicBezTo>
                  <a:lnTo>
                    <a:pt x="7388" y="2039"/>
                  </a:lnTo>
                  <a:cubicBezTo>
                    <a:pt x="7388" y="1055"/>
                    <a:pt x="6588" y="255"/>
                    <a:pt x="5603" y="255"/>
                  </a:cubicBezTo>
                  <a:lnTo>
                    <a:pt x="5603" y="255"/>
                  </a:lnTo>
                  <a:cubicBezTo>
                    <a:pt x="4619" y="255"/>
                    <a:pt x="3818" y="1055"/>
                    <a:pt x="3818" y="2039"/>
                  </a:cubicBezTo>
                  <a:lnTo>
                    <a:pt x="3818" y="2039"/>
                  </a:lnTo>
                  <a:cubicBezTo>
                    <a:pt x="3818" y="3164"/>
                    <a:pt x="2903" y="4079"/>
                    <a:pt x="1778" y="4079"/>
                  </a:cubicBezTo>
                  <a:lnTo>
                    <a:pt x="1778" y="4079"/>
                  </a:lnTo>
                  <a:cubicBezTo>
                    <a:pt x="1422" y="4079"/>
                    <a:pt x="1072" y="3986"/>
                    <a:pt x="765" y="3810"/>
                  </a:cubicBezTo>
                  <a:lnTo>
                    <a:pt x="765" y="3810"/>
                  </a:lnTo>
                  <a:cubicBezTo>
                    <a:pt x="467" y="3639"/>
                    <a:pt x="215" y="3395"/>
                    <a:pt x="37" y="3102"/>
                  </a:cubicBezTo>
                  <a:lnTo>
                    <a:pt x="37" y="3102"/>
                  </a:lnTo>
                  <a:cubicBezTo>
                    <a:pt x="0" y="3042"/>
                    <a:pt x="19" y="2963"/>
                    <a:pt x="79" y="2927"/>
                  </a:cubicBezTo>
                  <a:lnTo>
                    <a:pt x="79" y="2927"/>
                  </a:lnTo>
                  <a:cubicBezTo>
                    <a:pt x="139" y="2890"/>
                    <a:pt x="217" y="2909"/>
                    <a:pt x="254" y="2969"/>
                  </a:cubicBezTo>
                  <a:lnTo>
                    <a:pt x="254" y="2969"/>
                  </a:lnTo>
                  <a:cubicBezTo>
                    <a:pt x="410" y="3225"/>
                    <a:pt x="631" y="3440"/>
                    <a:pt x="892" y="3589"/>
                  </a:cubicBezTo>
                  <a:lnTo>
                    <a:pt x="892" y="3589"/>
                  </a:lnTo>
                  <a:cubicBezTo>
                    <a:pt x="1160" y="3743"/>
                    <a:pt x="1467" y="3825"/>
                    <a:pt x="1778" y="3825"/>
                  </a:cubicBezTo>
                  <a:lnTo>
                    <a:pt x="1778" y="3825"/>
                  </a:lnTo>
                  <a:cubicBezTo>
                    <a:pt x="2762" y="3825"/>
                    <a:pt x="3564" y="3024"/>
                    <a:pt x="3564" y="2039"/>
                  </a:cubicBezTo>
                  <a:lnTo>
                    <a:pt x="3564" y="2039"/>
                  </a:lnTo>
                  <a:cubicBezTo>
                    <a:pt x="3564" y="915"/>
                    <a:pt x="4478" y="0"/>
                    <a:pt x="5603" y="0"/>
                  </a:cubicBezTo>
                  <a:lnTo>
                    <a:pt x="5603" y="0"/>
                  </a:lnTo>
                  <a:cubicBezTo>
                    <a:pt x="6728" y="0"/>
                    <a:pt x="7643" y="915"/>
                    <a:pt x="7643" y="2039"/>
                  </a:cubicBezTo>
                  <a:lnTo>
                    <a:pt x="7643" y="2039"/>
                  </a:lnTo>
                  <a:cubicBezTo>
                    <a:pt x="7643" y="3164"/>
                    <a:pt x="6728" y="4079"/>
                    <a:pt x="5603" y="4079"/>
                  </a:cubicBezTo>
                </a:path>
              </a:pathLst>
            </a:custGeom>
            <a:solidFill>
              <a:srgbClr val="2585C2"/>
            </a:solidFill>
            <a:ln>
              <a:solidFill>
                <a:srgbClr val="2585C2"/>
              </a:solidFill>
            </a:ln>
            <a:effectLst/>
          </p:spPr>
          <p:txBody>
            <a:bodyPr wrap="none" anchor="ctr"/>
            <a:lstStyle/>
            <a:p>
              <a:endParaRPr lang="en-US" sz="1801"/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47B6D496-E516-4A9B-8DFB-B71D41C8FFAB}"/>
                </a:ext>
              </a:extLst>
            </p:cNvPr>
            <p:cNvSpPr/>
            <p:nvPr/>
          </p:nvSpPr>
          <p:spPr>
            <a:xfrm>
              <a:off x="3139290" y="4359150"/>
              <a:ext cx="3508131" cy="3494567"/>
            </a:xfrm>
            <a:prstGeom prst="roundRect">
              <a:avLst/>
            </a:prstGeom>
            <a:solidFill>
              <a:schemeClr val="bg1">
                <a:alpha val="58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81BF104-7173-44C0-B01A-136F6603262A}"/>
                </a:ext>
              </a:extLst>
            </p:cNvPr>
            <p:cNvSpPr txBox="1"/>
            <p:nvPr/>
          </p:nvSpPr>
          <p:spPr>
            <a:xfrm>
              <a:off x="2196523" y="4531303"/>
              <a:ext cx="5384799" cy="28315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dirty="0"/>
            </a:p>
            <a:p>
              <a:pPr algn="ctr"/>
              <a:r>
                <a:rPr lang="en-US" sz="4000" b="1" dirty="0">
                  <a:solidFill>
                    <a:srgbClr val="CC431F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It is never </a:t>
              </a:r>
              <a:br>
                <a:rPr lang="en-US" sz="4000" b="1" dirty="0">
                  <a:solidFill>
                    <a:srgbClr val="CC431F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</a:br>
              <a:r>
                <a:rPr lang="en-US" sz="4000" b="1" dirty="0">
                  <a:solidFill>
                    <a:srgbClr val="CC431F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too late </a:t>
              </a:r>
              <a:br>
                <a:rPr lang="en-US" sz="4000" b="1" dirty="0">
                  <a:solidFill>
                    <a:srgbClr val="CC431F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</a:br>
              <a:r>
                <a:rPr lang="en-US" sz="4000" b="1" dirty="0">
                  <a:solidFill>
                    <a:srgbClr val="CC431F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to stop </a:t>
              </a:r>
              <a:br>
                <a:rPr lang="cs-CZ" sz="4000" b="1" dirty="0">
                  <a:solidFill>
                    <a:srgbClr val="CC431F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</a:br>
              <a:r>
                <a:rPr lang="en-US" sz="4000" b="1" dirty="0">
                  <a:solidFill>
                    <a:srgbClr val="CC431F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smoking</a:t>
              </a:r>
              <a:endParaRPr lang="en-GB" sz="4000" b="1" dirty="0">
                <a:solidFill>
                  <a:srgbClr val="CC431F"/>
                </a:solidFill>
                <a:cs typeface="Calibri" panose="020F0502020204030204" pitchFamily="34" charset="0"/>
              </a:endParaRPr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50C6A4DF-CE8E-45BC-8C4D-50CFFD565144}"/>
                </a:ext>
              </a:extLst>
            </p:cNvPr>
            <p:cNvGrpSpPr/>
            <p:nvPr/>
          </p:nvGrpSpPr>
          <p:grpSpPr>
            <a:xfrm>
              <a:off x="438977" y="415290"/>
              <a:ext cx="1792224" cy="1792224"/>
              <a:chOff x="438977" y="415290"/>
              <a:chExt cx="1792224" cy="1792224"/>
            </a:xfrm>
          </p:grpSpPr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C95ACFA2-418B-495E-9AA1-312E632415D9}"/>
                  </a:ext>
                </a:extLst>
              </p:cNvPr>
              <p:cNvSpPr/>
              <p:nvPr/>
            </p:nvSpPr>
            <p:spPr>
              <a:xfrm>
                <a:off x="438977" y="415290"/>
                <a:ext cx="1792224" cy="17922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5EA627D2-368A-4A24-A35B-3CFAF9FE55E9}"/>
                  </a:ext>
                </a:extLst>
              </p:cNvPr>
              <p:cNvSpPr/>
              <p:nvPr/>
            </p:nvSpPr>
            <p:spPr>
              <a:xfrm>
                <a:off x="616810" y="828538"/>
                <a:ext cx="1482691" cy="1077218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cs-CZ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Insert</a:t>
                </a: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 logo </a:t>
                </a:r>
                <a:b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</a:b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of your organization</a:t>
                </a:r>
              </a:p>
              <a:p>
                <a:pPr algn="ctr"/>
                <a:r>
                  <a:rPr lang="en-US" sz="160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here</a:t>
                </a:r>
                <a:endParaRPr lang="en-US" sz="1600" b="0" cap="none" spc="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4BB7791C-49D8-3576-2CA5-776A6B7DC233}"/>
                </a:ext>
              </a:extLst>
            </p:cNvPr>
            <p:cNvGrpSpPr/>
            <p:nvPr/>
          </p:nvGrpSpPr>
          <p:grpSpPr>
            <a:xfrm>
              <a:off x="2446666" y="400970"/>
              <a:ext cx="1989288" cy="1897430"/>
              <a:chOff x="2446666" y="400970"/>
              <a:chExt cx="1989288" cy="1897430"/>
            </a:xfrm>
          </p:grpSpPr>
          <p:sp>
            <p:nvSpPr>
              <p:cNvPr id="3" name="Ovaal 41">
                <a:extLst>
                  <a:ext uri="{FF2B5EF4-FFF2-40B4-BE49-F238E27FC236}">
                    <a16:creationId xmlns:a16="http://schemas.microsoft.com/office/drawing/2014/main" id="{B60840D4-D14C-B300-41E6-53BBEFFAB925}"/>
                  </a:ext>
                </a:extLst>
              </p:cNvPr>
              <p:cNvSpPr/>
              <p:nvPr/>
            </p:nvSpPr>
            <p:spPr>
              <a:xfrm>
                <a:off x="2513475" y="400970"/>
                <a:ext cx="1831042" cy="1801368"/>
              </a:xfrm>
              <a:prstGeom prst="ellipse">
                <a:avLst/>
              </a:prstGeom>
              <a:solidFill>
                <a:srgbClr val="CB44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1" b="1" dirty="0">
                  <a:solidFill>
                    <a:schemeClr val="bg1"/>
                  </a:solidFill>
                  <a:latin typeface="Aharoni" panose="02010803020104030203" pitchFamily="2" charset="-79"/>
                  <a:cs typeface="Aharoni" panose="02010803020104030203" pitchFamily="2" charset="-79"/>
                </a:endParaRPr>
              </a:p>
              <a:p>
                <a:pPr algn="ctr"/>
                <a:r>
                  <a:rPr lang="en-US" sz="800" b="1" dirty="0">
                    <a:solidFill>
                      <a:srgbClr val="C93C16"/>
                    </a:solidFill>
                    <a:latin typeface="Aharoni" panose="02010803020104030203" pitchFamily="2" charset="-79"/>
                    <a:cs typeface="Aharoni" panose="02010803020104030203" pitchFamily="2" charset="-79"/>
                  </a:rPr>
                  <a:t>SDFGSG</a:t>
                </a:r>
              </a:p>
            </p:txBody>
          </p:sp>
          <p:pic>
            <p:nvPicPr>
              <p:cNvPr id="4" name="Picture 3" descr="Icon&#10;&#10;Description automatically generated">
                <a:extLst>
                  <a:ext uri="{FF2B5EF4-FFF2-40B4-BE49-F238E27FC236}">
                    <a16:creationId xmlns:a16="http://schemas.microsoft.com/office/drawing/2014/main" id="{9AC98813-90AB-35BB-2E33-F0CEE7DC725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07783" y="439732"/>
                <a:ext cx="642425" cy="640080"/>
              </a:xfrm>
              <a:prstGeom prst="rect">
                <a:avLst/>
              </a:prstGeom>
            </p:spPr>
          </p:pic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0200659-42F1-98AF-32AD-9EADC829D0F3}"/>
                  </a:ext>
                </a:extLst>
              </p:cNvPr>
              <p:cNvSpPr txBox="1"/>
              <p:nvPr/>
            </p:nvSpPr>
            <p:spPr>
              <a:xfrm>
                <a:off x="2446666" y="1082683"/>
                <a:ext cx="1989288" cy="12157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2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  <a:t>DO NOT SMOKE</a:t>
                </a:r>
                <a:endParaRPr lang="cs-CZ" sz="12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haroni" panose="02010803020104030203" pitchFamily="2" charset="-79"/>
                </a:endParaRPr>
              </a:p>
              <a:p>
                <a:pPr algn="ctr"/>
                <a:r>
                  <a:rPr lang="en-GB" sz="700" b="1" dirty="0">
                    <a:solidFill>
                      <a:srgbClr val="CB441F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  <a:t>c</a:t>
                </a:r>
                <a:br>
                  <a:rPr lang="en-GB" sz="14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</a:br>
                <a:r>
                  <a:rPr lang="en-GB" sz="12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  <a:t>DO NOT USE  </a:t>
                </a:r>
                <a:br>
                  <a:rPr lang="en-GB" sz="12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</a:br>
                <a:r>
                  <a:rPr lang="en-GB" sz="12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  <a:t>ANY FORM </a:t>
                </a:r>
                <a:br>
                  <a:rPr lang="en-GB" sz="12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</a:br>
                <a:r>
                  <a:rPr lang="en-GB" sz="12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  <a:t>OF TOBACCO</a:t>
                </a:r>
                <a:endParaRPr lang="nl-BE" sz="12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haroni" panose="02010803020104030203" pitchFamily="2" charset="-79"/>
                </a:endParaRPr>
              </a:p>
              <a:p>
                <a:endParaRPr lang="en-US" dirty="0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1C51844E-AA33-CC22-9158-7C66E2ED5509}"/>
                </a:ext>
              </a:extLst>
            </p:cNvPr>
            <p:cNvGrpSpPr/>
            <p:nvPr/>
          </p:nvGrpSpPr>
          <p:grpSpPr>
            <a:xfrm>
              <a:off x="-10968" y="9113699"/>
              <a:ext cx="6868968" cy="906862"/>
              <a:chOff x="-10968" y="9113699"/>
              <a:chExt cx="6868968" cy="906862"/>
            </a:xfrm>
          </p:grpSpPr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EAAB31D7-7975-8C26-BED7-ED50F20E6863}"/>
                  </a:ext>
                </a:extLst>
              </p:cNvPr>
              <p:cNvGrpSpPr/>
              <p:nvPr/>
            </p:nvGrpSpPr>
            <p:grpSpPr>
              <a:xfrm>
                <a:off x="-10968" y="9113699"/>
                <a:ext cx="6868968" cy="906862"/>
                <a:chOff x="0" y="9109018"/>
                <a:chExt cx="6879926" cy="906862"/>
              </a:xfrm>
            </p:grpSpPr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31AD4EA5-44C2-AF2C-39E6-F95EBA3FD216}"/>
                    </a:ext>
                  </a:extLst>
                </p:cNvPr>
                <p:cNvSpPr/>
                <p:nvPr/>
              </p:nvSpPr>
              <p:spPr>
                <a:xfrm>
                  <a:off x="0" y="9109018"/>
                  <a:ext cx="6879926" cy="796982"/>
                </a:xfrm>
                <a:prstGeom prst="rect">
                  <a:avLst/>
                </a:prstGeom>
                <a:solidFill>
                  <a:schemeClr val="bg1">
                    <a:alpha val="67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FE6C6D07-432C-BD36-E5D4-D6084074AA1C}"/>
                    </a:ext>
                  </a:extLst>
                </p:cNvPr>
                <p:cNvSpPr txBox="1"/>
                <p:nvPr/>
              </p:nvSpPr>
              <p:spPr>
                <a:xfrm>
                  <a:off x="10963" y="9169494"/>
                  <a:ext cx="6857999" cy="8463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nl-BE" sz="1300" b="1" dirty="0">
                      <a:solidFill>
                        <a:srgbClr val="FF0000"/>
                      </a:solidFill>
                      <a:latin typeface="Aharoni" panose="02010803020104030203" pitchFamily="2" charset="-79"/>
                      <a:cs typeface="Aharoni" panose="02010803020104030203" pitchFamily="2" charset="-79"/>
                    </a:rPr>
                    <a:t>#PrEvCan #CANCERCODE</a:t>
                  </a:r>
                </a:p>
                <a:p>
                  <a:pPr algn="ctr"/>
                  <a:r>
                    <a:rPr lang="en-GB" sz="1200" b="1" dirty="0">
                      <a:solidFill>
                        <a:srgbClr val="FF0000"/>
                      </a:solidFill>
                      <a:effectLst/>
                    </a:rPr>
                    <a:t>The </a:t>
                  </a:r>
                  <a:r>
                    <a:rPr lang="en-GB" sz="1200" b="1" dirty="0" err="1">
                      <a:solidFill>
                        <a:srgbClr val="FF0000"/>
                      </a:solidFill>
                      <a:effectLst/>
                    </a:rPr>
                    <a:t>PrEvCan</a:t>
                  </a:r>
                  <a:r>
                    <a:rPr lang="en-GB" sz="1200" b="1" dirty="0">
                      <a:solidFill>
                        <a:srgbClr val="FF0000"/>
                      </a:solidFill>
                      <a:effectLst/>
                    </a:rPr>
                    <a:t> campaign was initiated by EONS and is run in association </a:t>
                  </a:r>
                  <a:br>
                    <a:rPr lang="en-GB" sz="1200" b="1" dirty="0">
                      <a:solidFill>
                        <a:srgbClr val="FF0000"/>
                      </a:solidFill>
                      <a:effectLst/>
                    </a:rPr>
                  </a:br>
                  <a:r>
                    <a:rPr lang="en-GB" sz="1200" b="1" dirty="0">
                      <a:solidFill>
                        <a:srgbClr val="FF0000"/>
                      </a:solidFill>
                      <a:effectLst/>
                    </a:rPr>
                    <a:t>with key campaign partner, ESMO. </a:t>
                  </a:r>
                  <a:r>
                    <a:rPr lang="en-US" sz="1200" b="1" dirty="0">
                      <a:solidFill>
                        <a:srgbClr val="FF0000"/>
                      </a:solidFill>
                      <a:cs typeface="Aharoni" panose="02010803020104030203" pitchFamily="2" charset="-79"/>
                    </a:rPr>
                    <a:t>More info</a:t>
                  </a:r>
                  <a:r>
                    <a:rPr lang="nl-BE" sz="1200" b="1" dirty="0">
                      <a:solidFill>
                        <a:srgbClr val="FF0000"/>
                      </a:solidFill>
                      <a:cs typeface="Aharoni" panose="02010803020104030203" pitchFamily="2" charset="-79"/>
                    </a:rPr>
                    <a:t>: www.cancernurse.eu/</a:t>
                  </a:r>
                  <a:r>
                    <a:rPr lang="cs-CZ" sz="1200" b="1" dirty="0">
                      <a:solidFill>
                        <a:srgbClr val="FF0000"/>
                      </a:solidFill>
                      <a:cs typeface="Aharoni" panose="02010803020104030203" pitchFamily="2" charset="-79"/>
                    </a:rPr>
                    <a:t>prev</a:t>
                  </a:r>
                  <a:r>
                    <a:rPr lang="en-US" sz="1200" b="1" dirty="0">
                      <a:solidFill>
                        <a:srgbClr val="FF0000"/>
                      </a:solidFill>
                      <a:cs typeface="Aharoni" panose="02010803020104030203" pitchFamily="2" charset="-79"/>
                    </a:rPr>
                    <a:t>can</a:t>
                  </a:r>
                  <a:br>
                    <a:rPr lang="nl-BE" sz="1200" b="1" dirty="0">
                      <a:solidFill>
                        <a:srgbClr val="FF0000"/>
                      </a:solidFill>
                      <a:cs typeface="Aharoni" panose="02010803020104030203" pitchFamily="2" charset="-79"/>
                    </a:rPr>
                  </a:br>
                  <a:endParaRPr lang="en-GB" sz="1200" b="1" dirty="0">
                    <a:solidFill>
                      <a:srgbClr val="FF0000"/>
                    </a:solidFill>
                    <a:cs typeface="Aharoni" panose="02010803020104030203" pitchFamily="2" charset="-79"/>
                  </a:endParaRPr>
                </a:p>
              </p:txBody>
            </p:sp>
            <p:grpSp>
              <p:nvGrpSpPr>
                <p:cNvPr id="15" name="Group 14">
                  <a:extLst>
                    <a:ext uri="{FF2B5EF4-FFF2-40B4-BE49-F238E27FC236}">
                      <a16:creationId xmlns:a16="http://schemas.microsoft.com/office/drawing/2014/main" id="{5AEE100F-FF5C-E314-AFBA-5EEE0E7E5677}"/>
                    </a:ext>
                  </a:extLst>
                </p:cNvPr>
                <p:cNvGrpSpPr/>
                <p:nvPr/>
              </p:nvGrpSpPr>
              <p:grpSpPr>
                <a:xfrm>
                  <a:off x="224716" y="9297854"/>
                  <a:ext cx="475488" cy="475488"/>
                  <a:chOff x="-302004" y="1916250"/>
                  <a:chExt cx="2823923" cy="2823924"/>
                </a:xfrm>
              </p:grpSpPr>
              <p:sp>
                <p:nvSpPr>
                  <p:cNvPr id="16" name="Ovaal 2">
                    <a:extLst>
                      <a:ext uri="{FF2B5EF4-FFF2-40B4-BE49-F238E27FC236}">
                        <a16:creationId xmlns:a16="http://schemas.microsoft.com/office/drawing/2014/main" id="{ABC1AB6A-8B83-1425-3726-CECD7DBB94F4}"/>
                      </a:ext>
                    </a:extLst>
                  </p:cNvPr>
                  <p:cNvSpPr/>
                  <p:nvPr/>
                </p:nvSpPr>
                <p:spPr>
                  <a:xfrm>
                    <a:off x="-302004" y="1916250"/>
                    <a:ext cx="2823923" cy="2823924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 sz="1801" dirty="0">
                      <a:solidFill>
                        <a:schemeClr val="tx1"/>
                      </a:solidFill>
                    </a:endParaRPr>
                  </a:p>
                </p:txBody>
              </p:sp>
              <p:pic>
                <p:nvPicPr>
                  <p:cNvPr id="17" name="Picture 16" descr="A picture containing text, clipart&#10;&#10;Description automatically generated">
                    <a:extLst>
                      <a:ext uri="{FF2B5EF4-FFF2-40B4-BE49-F238E27FC236}">
                        <a16:creationId xmlns:a16="http://schemas.microsoft.com/office/drawing/2014/main" id="{5068DC62-A5CC-6E6E-9259-9C3A4FBB78F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219048" y="2002330"/>
                    <a:ext cx="2669717" cy="2651758"/>
                  </a:xfrm>
                  <a:prstGeom prst="ellipse">
                    <a:avLst/>
                  </a:prstGeom>
                </p:spPr>
              </p:pic>
            </p:grpSp>
          </p:grpSp>
          <p:pic>
            <p:nvPicPr>
              <p:cNvPr id="12" name="Graphic 11">
                <a:extLst>
                  <a:ext uri="{FF2B5EF4-FFF2-40B4-BE49-F238E27FC236}">
                    <a16:creationId xmlns:a16="http://schemas.microsoft.com/office/drawing/2014/main" id="{ED37BE17-5AD1-1F88-C310-2967D35FB02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rcRect t="1" r="36621" b="-13923"/>
              <a:stretch/>
            </p:blipFill>
            <p:spPr>
              <a:xfrm>
                <a:off x="6045268" y="9374571"/>
                <a:ext cx="702865" cy="331414"/>
              </a:xfrm>
              <a:prstGeom prst="rect">
                <a:avLst/>
              </a:prstGeom>
            </p:spPr>
          </p:pic>
        </p:grp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03BFF6E7-C7F6-43BA-2D38-B39D5423FB9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39284" t="19305" r="14595" b="11463"/>
            <a:stretch/>
          </p:blipFill>
          <p:spPr>
            <a:xfrm>
              <a:off x="4618094" y="397002"/>
              <a:ext cx="1827452" cy="1828800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55014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7BE30C0E-A307-5D38-DEFD-6B1E33034F5E}"/>
              </a:ext>
            </a:extLst>
          </p:cNvPr>
          <p:cNvGrpSpPr/>
          <p:nvPr/>
        </p:nvGrpSpPr>
        <p:grpSpPr>
          <a:xfrm>
            <a:off x="-10968" y="0"/>
            <a:ext cx="7341951" cy="10020561"/>
            <a:chOff x="-10968" y="0"/>
            <a:chExt cx="7341951" cy="10020561"/>
          </a:xfrm>
        </p:grpSpPr>
        <p:pic>
          <p:nvPicPr>
            <p:cNvPr id="4" name="Picture 3" descr="A picture containing sky, outdoor, plant, cactus&#10;&#10;Description automatically generated">
              <a:extLst>
                <a:ext uri="{FF2B5EF4-FFF2-40B4-BE49-F238E27FC236}">
                  <a16:creationId xmlns:a16="http://schemas.microsoft.com/office/drawing/2014/main" id="{E368B386-A511-45F3-A4D2-832F826259C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alphaModFix amt="8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42" r="10726" b="16857"/>
            <a:stretch/>
          </p:blipFill>
          <p:spPr>
            <a:xfrm>
              <a:off x="0" y="0"/>
              <a:ext cx="6856234" cy="9906000"/>
            </a:xfrm>
            <a:prstGeom prst="rect">
              <a:avLst/>
            </a:prstGeom>
          </p:spPr>
        </p:pic>
        <p:sp>
          <p:nvSpPr>
            <p:cNvPr id="6" name="Freeform 72">
              <a:extLst>
                <a:ext uri="{FF2B5EF4-FFF2-40B4-BE49-F238E27FC236}">
                  <a16:creationId xmlns:a16="http://schemas.microsoft.com/office/drawing/2014/main" id="{CB0D2207-ED2E-49C4-9FF2-D2D44375B5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578" y="183874"/>
              <a:ext cx="4205641" cy="2258568"/>
            </a:xfrm>
            <a:custGeom>
              <a:avLst/>
              <a:gdLst>
                <a:gd name="T0" fmla="*/ 7607 w 7645"/>
                <a:gd name="T1" fmla="*/ 977 h 4080"/>
                <a:gd name="T2" fmla="*/ 7607 w 7645"/>
                <a:gd name="T3" fmla="*/ 977 h 4080"/>
                <a:gd name="T4" fmla="*/ 6878 w 7645"/>
                <a:gd name="T5" fmla="*/ 269 h 4080"/>
                <a:gd name="T6" fmla="*/ 6878 w 7645"/>
                <a:gd name="T7" fmla="*/ 269 h 4080"/>
                <a:gd name="T8" fmla="*/ 5865 w 7645"/>
                <a:gd name="T9" fmla="*/ 0 h 4080"/>
                <a:gd name="T10" fmla="*/ 5865 w 7645"/>
                <a:gd name="T11" fmla="*/ 0 h 4080"/>
                <a:gd name="T12" fmla="*/ 3825 w 7645"/>
                <a:gd name="T13" fmla="*/ 2039 h 4080"/>
                <a:gd name="T14" fmla="*/ 3825 w 7645"/>
                <a:gd name="T15" fmla="*/ 2039 h 4080"/>
                <a:gd name="T16" fmla="*/ 2040 w 7645"/>
                <a:gd name="T17" fmla="*/ 3825 h 4080"/>
                <a:gd name="T18" fmla="*/ 2040 w 7645"/>
                <a:gd name="T19" fmla="*/ 3825 h 4080"/>
                <a:gd name="T20" fmla="*/ 255 w 7645"/>
                <a:gd name="T21" fmla="*/ 2039 h 4080"/>
                <a:gd name="T22" fmla="*/ 255 w 7645"/>
                <a:gd name="T23" fmla="*/ 2039 h 4080"/>
                <a:gd name="T24" fmla="*/ 2040 w 7645"/>
                <a:gd name="T25" fmla="*/ 255 h 4080"/>
                <a:gd name="T26" fmla="*/ 2040 w 7645"/>
                <a:gd name="T27" fmla="*/ 255 h 4080"/>
                <a:gd name="T28" fmla="*/ 2927 w 7645"/>
                <a:gd name="T29" fmla="*/ 490 h 4080"/>
                <a:gd name="T30" fmla="*/ 2927 w 7645"/>
                <a:gd name="T31" fmla="*/ 490 h 4080"/>
                <a:gd name="T32" fmla="*/ 3564 w 7645"/>
                <a:gd name="T33" fmla="*/ 1109 h 4080"/>
                <a:gd name="T34" fmla="*/ 3564 w 7645"/>
                <a:gd name="T35" fmla="*/ 1109 h 4080"/>
                <a:gd name="T36" fmla="*/ 3739 w 7645"/>
                <a:gd name="T37" fmla="*/ 1152 h 4080"/>
                <a:gd name="T38" fmla="*/ 3739 w 7645"/>
                <a:gd name="T39" fmla="*/ 1152 h 4080"/>
                <a:gd name="T40" fmla="*/ 3782 w 7645"/>
                <a:gd name="T41" fmla="*/ 977 h 4080"/>
                <a:gd name="T42" fmla="*/ 3782 w 7645"/>
                <a:gd name="T43" fmla="*/ 977 h 4080"/>
                <a:gd name="T44" fmla="*/ 3053 w 7645"/>
                <a:gd name="T45" fmla="*/ 269 h 4080"/>
                <a:gd name="T46" fmla="*/ 3053 w 7645"/>
                <a:gd name="T47" fmla="*/ 269 h 4080"/>
                <a:gd name="T48" fmla="*/ 2040 w 7645"/>
                <a:gd name="T49" fmla="*/ 0 h 4080"/>
                <a:gd name="T50" fmla="*/ 2040 w 7645"/>
                <a:gd name="T51" fmla="*/ 0 h 4080"/>
                <a:gd name="T52" fmla="*/ 0 w 7645"/>
                <a:gd name="T53" fmla="*/ 2039 h 4080"/>
                <a:gd name="T54" fmla="*/ 0 w 7645"/>
                <a:gd name="T55" fmla="*/ 2039 h 4080"/>
                <a:gd name="T56" fmla="*/ 2040 w 7645"/>
                <a:gd name="T57" fmla="*/ 4079 h 4080"/>
                <a:gd name="T58" fmla="*/ 2040 w 7645"/>
                <a:gd name="T59" fmla="*/ 4079 h 4080"/>
                <a:gd name="T60" fmla="*/ 4080 w 7645"/>
                <a:gd name="T61" fmla="*/ 2039 h 4080"/>
                <a:gd name="T62" fmla="*/ 4080 w 7645"/>
                <a:gd name="T63" fmla="*/ 2039 h 4080"/>
                <a:gd name="T64" fmla="*/ 5865 w 7645"/>
                <a:gd name="T65" fmla="*/ 255 h 4080"/>
                <a:gd name="T66" fmla="*/ 5865 w 7645"/>
                <a:gd name="T67" fmla="*/ 255 h 4080"/>
                <a:gd name="T68" fmla="*/ 6751 w 7645"/>
                <a:gd name="T69" fmla="*/ 490 h 4080"/>
                <a:gd name="T70" fmla="*/ 6751 w 7645"/>
                <a:gd name="T71" fmla="*/ 490 h 4080"/>
                <a:gd name="T72" fmla="*/ 7389 w 7645"/>
                <a:gd name="T73" fmla="*/ 1109 h 4080"/>
                <a:gd name="T74" fmla="*/ 7389 w 7645"/>
                <a:gd name="T75" fmla="*/ 1109 h 4080"/>
                <a:gd name="T76" fmla="*/ 7565 w 7645"/>
                <a:gd name="T77" fmla="*/ 1152 h 4080"/>
                <a:gd name="T78" fmla="*/ 7565 w 7645"/>
                <a:gd name="T79" fmla="*/ 1152 h 4080"/>
                <a:gd name="T80" fmla="*/ 7607 w 7645"/>
                <a:gd name="T81" fmla="*/ 977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5" h="4080">
                  <a:moveTo>
                    <a:pt x="7607" y="977"/>
                  </a:moveTo>
                  <a:lnTo>
                    <a:pt x="7607" y="977"/>
                  </a:lnTo>
                  <a:cubicBezTo>
                    <a:pt x="7428" y="685"/>
                    <a:pt x="7176" y="440"/>
                    <a:pt x="6878" y="269"/>
                  </a:cubicBezTo>
                  <a:lnTo>
                    <a:pt x="6878" y="269"/>
                  </a:lnTo>
                  <a:cubicBezTo>
                    <a:pt x="6572" y="93"/>
                    <a:pt x="6221" y="0"/>
                    <a:pt x="5865" y="0"/>
                  </a:cubicBezTo>
                  <a:lnTo>
                    <a:pt x="5865" y="0"/>
                  </a:lnTo>
                  <a:cubicBezTo>
                    <a:pt x="4741" y="0"/>
                    <a:pt x="3825" y="915"/>
                    <a:pt x="3825" y="2039"/>
                  </a:cubicBezTo>
                  <a:lnTo>
                    <a:pt x="3825" y="2039"/>
                  </a:lnTo>
                  <a:cubicBezTo>
                    <a:pt x="3825" y="3024"/>
                    <a:pt x="3025" y="3825"/>
                    <a:pt x="2040" y="3825"/>
                  </a:cubicBezTo>
                  <a:lnTo>
                    <a:pt x="2040" y="3825"/>
                  </a:lnTo>
                  <a:cubicBezTo>
                    <a:pt x="1056" y="3825"/>
                    <a:pt x="255" y="3024"/>
                    <a:pt x="255" y="2039"/>
                  </a:cubicBezTo>
                  <a:lnTo>
                    <a:pt x="255" y="2039"/>
                  </a:lnTo>
                  <a:cubicBezTo>
                    <a:pt x="255" y="1055"/>
                    <a:pt x="1056" y="255"/>
                    <a:pt x="2040" y="255"/>
                  </a:cubicBezTo>
                  <a:lnTo>
                    <a:pt x="2040" y="255"/>
                  </a:lnTo>
                  <a:cubicBezTo>
                    <a:pt x="2352" y="255"/>
                    <a:pt x="2658" y="336"/>
                    <a:pt x="2927" y="490"/>
                  </a:cubicBezTo>
                  <a:lnTo>
                    <a:pt x="2927" y="490"/>
                  </a:lnTo>
                  <a:cubicBezTo>
                    <a:pt x="3187" y="639"/>
                    <a:pt x="3407" y="854"/>
                    <a:pt x="3564" y="1109"/>
                  </a:cubicBezTo>
                  <a:lnTo>
                    <a:pt x="3564" y="1109"/>
                  </a:lnTo>
                  <a:cubicBezTo>
                    <a:pt x="3601" y="1169"/>
                    <a:pt x="3679" y="1188"/>
                    <a:pt x="3739" y="1152"/>
                  </a:cubicBezTo>
                  <a:lnTo>
                    <a:pt x="3739" y="1152"/>
                  </a:lnTo>
                  <a:cubicBezTo>
                    <a:pt x="3799" y="1115"/>
                    <a:pt x="3818" y="1037"/>
                    <a:pt x="3782" y="977"/>
                  </a:cubicBezTo>
                  <a:lnTo>
                    <a:pt x="3782" y="977"/>
                  </a:lnTo>
                  <a:cubicBezTo>
                    <a:pt x="3603" y="685"/>
                    <a:pt x="3351" y="440"/>
                    <a:pt x="3053" y="269"/>
                  </a:cubicBezTo>
                  <a:lnTo>
                    <a:pt x="3053" y="269"/>
                  </a:lnTo>
                  <a:cubicBezTo>
                    <a:pt x="2746" y="93"/>
                    <a:pt x="2396" y="0"/>
                    <a:pt x="2040" y="0"/>
                  </a:cubicBezTo>
                  <a:lnTo>
                    <a:pt x="2040" y="0"/>
                  </a:lnTo>
                  <a:cubicBezTo>
                    <a:pt x="915" y="0"/>
                    <a:pt x="0" y="915"/>
                    <a:pt x="0" y="2039"/>
                  </a:cubicBezTo>
                  <a:lnTo>
                    <a:pt x="0" y="2039"/>
                  </a:lnTo>
                  <a:cubicBezTo>
                    <a:pt x="0" y="3164"/>
                    <a:pt x="915" y="4079"/>
                    <a:pt x="2040" y="4079"/>
                  </a:cubicBezTo>
                  <a:lnTo>
                    <a:pt x="2040" y="4079"/>
                  </a:lnTo>
                  <a:cubicBezTo>
                    <a:pt x="3165" y="4079"/>
                    <a:pt x="4080" y="3164"/>
                    <a:pt x="4080" y="2039"/>
                  </a:cubicBezTo>
                  <a:lnTo>
                    <a:pt x="4080" y="2039"/>
                  </a:lnTo>
                  <a:cubicBezTo>
                    <a:pt x="4080" y="1055"/>
                    <a:pt x="4881" y="255"/>
                    <a:pt x="5865" y="255"/>
                  </a:cubicBezTo>
                  <a:lnTo>
                    <a:pt x="5865" y="255"/>
                  </a:lnTo>
                  <a:cubicBezTo>
                    <a:pt x="6177" y="255"/>
                    <a:pt x="6483" y="336"/>
                    <a:pt x="6751" y="490"/>
                  </a:cubicBezTo>
                  <a:lnTo>
                    <a:pt x="6751" y="490"/>
                  </a:lnTo>
                  <a:cubicBezTo>
                    <a:pt x="7012" y="639"/>
                    <a:pt x="7233" y="854"/>
                    <a:pt x="7389" y="1109"/>
                  </a:cubicBezTo>
                  <a:lnTo>
                    <a:pt x="7389" y="1109"/>
                  </a:lnTo>
                  <a:cubicBezTo>
                    <a:pt x="7426" y="1169"/>
                    <a:pt x="7505" y="1188"/>
                    <a:pt x="7565" y="1152"/>
                  </a:cubicBezTo>
                  <a:lnTo>
                    <a:pt x="7565" y="1152"/>
                  </a:lnTo>
                  <a:cubicBezTo>
                    <a:pt x="7625" y="1115"/>
                    <a:pt x="7644" y="1037"/>
                    <a:pt x="7607" y="977"/>
                  </a:cubicBezTo>
                </a:path>
              </a:pathLst>
            </a:custGeom>
            <a:solidFill>
              <a:srgbClr val="258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801" dirty="0"/>
            </a:p>
          </p:txBody>
        </p:sp>
        <p:sp>
          <p:nvSpPr>
            <p:cNvPr id="7" name="Freeform 74">
              <a:extLst>
                <a:ext uri="{FF2B5EF4-FFF2-40B4-BE49-F238E27FC236}">
                  <a16:creationId xmlns:a16="http://schemas.microsoft.com/office/drawing/2014/main" id="{C4AAAE45-881C-441D-A941-FEDD823555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1780" y="183874"/>
              <a:ext cx="4205641" cy="2262413"/>
            </a:xfrm>
            <a:custGeom>
              <a:avLst/>
              <a:gdLst>
                <a:gd name="T0" fmla="*/ 5603 w 7644"/>
                <a:gd name="T1" fmla="*/ 4079 h 4080"/>
                <a:gd name="T2" fmla="*/ 5603 w 7644"/>
                <a:gd name="T3" fmla="*/ 4079 h 4080"/>
                <a:gd name="T4" fmla="*/ 4590 w 7644"/>
                <a:gd name="T5" fmla="*/ 3810 h 4080"/>
                <a:gd name="T6" fmla="*/ 4590 w 7644"/>
                <a:gd name="T7" fmla="*/ 3810 h 4080"/>
                <a:gd name="T8" fmla="*/ 3861 w 7644"/>
                <a:gd name="T9" fmla="*/ 3102 h 4080"/>
                <a:gd name="T10" fmla="*/ 3861 w 7644"/>
                <a:gd name="T11" fmla="*/ 3102 h 4080"/>
                <a:gd name="T12" fmla="*/ 3904 w 7644"/>
                <a:gd name="T13" fmla="*/ 2927 h 4080"/>
                <a:gd name="T14" fmla="*/ 3904 w 7644"/>
                <a:gd name="T15" fmla="*/ 2927 h 4080"/>
                <a:gd name="T16" fmla="*/ 4079 w 7644"/>
                <a:gd name="T17" fmla="*/ 2969 h 4080"/>
                <a:gd name="T18" fmla="*/ 4079 w 7644"/>
                <a:gd name="T19" fmla="*/ 2969 h 4080"/>
                <a:gd name="T20" fmla="*/ 4717 w 7644"/>
                <a:gd name="T21" fmla="*/ 3589 h 4080"/>
                <a:gd name="T22" fmla="*/ 4717 w 7644"/>
                <a:gd name="T23" fmla="*/ 3589 h 4080"/>
                <a:gd name="T24" fmla="*/ 5603 w 7644"/>
                <a:gd name="T25" fmla="*/ 3825 h 4080"/>
                <a:gd name="T26" fmla="*/ 5603 w 7644"/>
                <a:gd name="T27" fmla="*/ 3825 h 4080"/>
                <a:gd name="T28" fmla="*/ 7388 w 7644"/>
                <a:gd name="T29" fmla="*/ 2039 h 4080"/>
                <a:gd name="T30" fmla="*/ 7388 w 7644"/>
                <a:gd name="T31" fmla="*/ 2039 h 4080"/>
                <a:gd name="T32" fmla="*/ 5603 w 7644"/>
                <a:gd name="T33" fmla="*/ 255 h 4080"/>
                <a:gd name="T34" fmla="*/ 5603 w 7644"/>
                <a:gd name="T35" fmla="*/ 255 h 4080"/>
                <a:gd name="T36" fmla="*/ 3818 w 7644"/>
                <a:gd name="T37" fmla="*/ 2039 h 4080"/>
                <a:gd name="T38" fmla="*/ 3818 w 7644"/>
                <a:gd name="T39" fmla="*/ 2039 h 4080"/>
                <a:gd name="T40" fmla="*/ 1778 w 7644"/>
                <a:gd name="T41" fmla="*/ 4079 h 4080"/>
                <a:gd name="T42" fmla="*/ 1778 w 7644"/>
                <a:gd name="T43" fmla="*/ 4079 h 4080"/>
                <a:gd name="T44" fmla="*/ 765 w 7644"/>
                <a:gd name="T45" fmla="*/ 3810 h 4080"/>
                <a:gd name="T46" fmla="*/ 765 w 7644"/>
                <a:gd name="T47" fmla="*/ 3810 h 4080"/>
                <a:gd name="T48" fmla="*/ 37 w 7644"/>
                <a:gd name="T49" fmla="*/ 3102 h 4080"/>
                <a:gd name="T50" fmla="*/ 37 w 7644"/>
                <a:gd name="T51" fmla="*/ 3102 h 4080"/>
                <a:gd name="T52" fmla="*/ 79 w 7644"/>
                <a:gd name="T53" fmla="*/ 2927 h 4080"/>
                <a:gd name="T54" fmla="*/ 79 w 7644"/>
                <a:gd name="T55" fmla="*/ 2927 h 4080"/>
                <a:gd name="T56" fmla="*/ 254 w 7644"/>
                <a:gd name="T57" fmla="*/ 2969 h 4080"/>
                <a:gd name="T58" fmla="*/ 254 w 7644"/>
                <a:gd name="T59" fmla="*/ 2969 h 4080"/>
                <a:gd name="T60" fmla="*/ 892 w 7644"/>
                <a:gd name="T61" fmla="*/ 3589 h 4080"/>
                <a:gd name="T62" fmla="*/ 892 w 7644"/>
                <a:gd name="T63" fmla="*/ 3589 h 4080"/>
                <a:gd name="T64" fmla="*/ 1778 w 7644"/>
                <a:gd name="T65" fmla="*/ 3825 h 4080"/>
                <a:gd name="T66" fmla="*/ 1778 w 7644"/>
                <a:gd name="T67" fmla="*/ 3825 h 4080"/>
                <a:gd name="T68" fmla="*/ 3564 w 7644"/>
                <a:gd name="T69" fmla="*/ 2039 h 4080"/>
                <a:gd name="T70" fmla="*/ 3564 w 7644"/>
                <a:gd name="T71" fmla="*/ 2039 h 4080"/>
                <a:gd name="T72" fmla="*/ 5603 w 7644"/>
                <a:gd name="T73" fmla="*/ 0 h 4080"/>
                <a:gd name="T74" fmla="*/ 5603 w 7644"/>
                <a:gd name="T75" fmla="*/ 0 h 4080"/>
                <a:gd name="T76" fmla="*/ 7643 w 7644"/>
                <a:gd name="T77" fmla="*/ 2039 h 4080"/>
                <a:gd name="T78" fmla="*/ 7643 w 7644"/>
                <a:gd name="T79" fmla="*/ 2039 h 4080"/>
                <a:gd name="T80" fmla="*/ 5603 w 7644"/>
                <a:gd name="T81" fmla="*/ 4079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4" h="4080">
                  <a:moveTo>
                    <a:pt x="5603" y="4079"/>
                  </a:moveTo>
                  <a:lnTo>
                    <a:pt x="5603" y="4079"/>
                  </a:lnTo>
                  <a:cubicBezTo>
                    <a:pt x="5248" y="4079"/>
                    <a:pt x="4897" y="3986"/>
                    <a:pt x="4590" y="3810"/>
                  </a:cubicBezTo>
                  <a:lnTo>
                    <a:pt x="4590" y="3810"/>
                  </a:lnTo>
                  <a:cubicBezTo>
                    <a:pt x="4293" y="3639"/>
                    <a:pt x="4041" y="3395"/>
                    <a:pt x="3861" y="3102"/>
                  </a:cubicBezTo>
                  <a:lnTo>
                    <a:pt x="3861" y="3102"/>
                  </a:lnTo>
                  <a:cubicBezTo>
                    <a:pt x="3825" y="3042"/>
                    <a:pt x="3844" y="2963"/>
                    <a:pt x="3904" y="2927"/>
                  </a:cubicBezTo>
                  <a:lnTo>
                    <a:pt x="3904" y="2927"/>
                  </a:lnTo>
                  <a:cubicBezTo>
                    <a:pt x="3964" y="2890"/>
                    <a:pt x="4042" y="2909"/>
                    <a:pt x="4079" y="2969"/>
                  </a:cubicBezTo>
                  <a:lnTo>
                    <a:pt x="4079" y="2969"/>
                  </a:lnTo>
                  <a:cubicBezTo>
                    <a:pt x="4236" y="3225"/>
                    <a:pt x="4456" y="3440"/>
                    <a:pt x="4717" y="3589"/>
                  </a:cubicBezTo>
                  <a:lnTo>
                    <a:pt x="4717" y="3589"/>
                  </a:lnTo>
                  <a:cubicBezTo>
                    <a:pt x="4985" y="3743"/>
                    <a:pt x="5292" y="3825"/>
                    <a:pt x="5603" y="3825"/>
                  </a:cubicBezTo>
                  <a:lnTo>
                    <a:pt x="5603" y="3825"/>
                  </a:lnTo>
                  <a:cubicBezTo>
                    <a:pt x="6588" y="3825"/>
                    <a:pt x="7388" y="3024"/>
                    <a:pt x="7388" y="2039"/>
                  </a:cubicBezTo>
                  <a:lnTo>
                    <a:pt x="7388" y="2039"/>
                  </a:lnTo>
                  <a:cubicBezTo>
                    <a:pt x="7388" y="1055"/>
                    <a:pt x="6588" y="255"/>
                    <a:pt x="5603" y="255"/>
                  </a:cubicBezTo>
                  <a:lnTo>
                    <a:pt x="5603" y="255"/>
                  </a:lnTo>
                  <a:cubicBezTo>
                    <a:pt x="4619" y="255"/>
                    <a:pt x="3818" y="1055"/>
                    <a:pt x="3818" y="2039"/>
                  </a:cubicBezTo>
                  <a:lnTo>
                    <a:pt x="3818" y="2039"/>
                  </a:lnTo>
                  <a:cubicBezTo>
                    <a:pt x="3818" y="3164"/>
                    <a:pt x="2903" y="4079"/>
                    <a:pt x="1778" y="4079"/>
                  </a:cubicBezTo>
                  <a:lnTo>
                    <a:pt x="1778" y="4079"/>
                  </a:lnTo>
                  <a:cubicBezTo>
                    <a:pt x="1422" y="4079"/>
                    <a:pt x="1072" y="3986"/>
                    <a:pt x="765" y="3810"/>
                  </a:cubicBezTo>
                  <a:lnTo>
                    <a:pt x="765" y="3810"/>
                  </a:lnTo>
                  <a:cubicBezTo>
                    <a:pt x="467" y="3639"/>
                    <a:pt x="215" y="3395"/>
                    <a:pt x="37" y="3102"/>
                  </a:cubicBezTo>
                  <a:lnTo>
                    <a:pt x="37" y="3102"/>
                  </a:lnTo>
                  <a:cubicBezTo>
                    <a:pt x="0" y="3042"/>
                    <a:pt x="19" y="2963"/>
                    <a:pt x="79" y="2927"/>
                  </a:cubicBezTo>
                  <a:lnTo>
                    <a:pt x="79" y="2927"/>
                  </a:lnTo>
                  <a:cubicBezTo>
                    <a:pt x="139" y="2890"/>
                    <a:pt x="217" y="2909"/>
                    <a:pt x="254" y="2969"/>
                  </a:cubicBezTo>
                  <a:lnTo>
                    <a:pt x="254" y="2969"/>
                  </a:lnTo>
                  <a:cubicBezTo>
                    <a:pt x="410" y="3225"/>
                    <a:pt x="631" y="3440"/>
                    <a:pt x="892" y="3589"/>
                  </a:cubicBezTo>
                  <a:lnTo>
                    <a:pt x="892" y="3589"/>
                  </a:lnTo>
                  <a:cubicBezTo>
                    <a:pt x="1160" y="3743"/>
                    <a:pt x="1467" y="3825"/>
                    <a:pt x="1778" y="3825"/>
                  </a:cubicBezTo>
                  <a:lnTo>
                    <a:pt x="1778" y="3825"/>
                  </a:lnTo>
                  <a:cubicBezTo>
                    <a:pt x="2762" y="3825"/>
                    <a:pt x="3564" y="3024"/>
                    <a:pt x="3564" y="2039"/>
                  </a:cubicBezTo>
                  <a:lnTo>
                    <a:pt x="3564" y="2039"/>
                  </a:lnTo>
                  <a:cubicBezTo>
                    <a:pt x="3564" y="915"/>
                    <a:pt x="4478" y="0"/>
                    <a:pt x="5603" y="0"/>
                  </a:cubicBezTo>
                  <a:lnTo>
                    <a:pt x="5603" y="0"/>
                  </a:lnTo>
                  <a:cubicBezTo>
                    <a:pt x="6728" y="0"/>
                    <a:pt x="7643" y="915"/>
                    <a:pt x="7643" y="2039"/>
                  </a:cubicBezTo>
                  <a:lnTo>
                    <a:pt x="7643" y="2039"/>
                  </a:lnTo>
                  <a:cubicBezTo>
                    <a:pt x="7643" y="3164"/>
                    <a:pt x="6728" y="4079"/>
                    <a:pt x="5603" y="4079"/>
                  </a:cubicBezTo>
                </a:path>
              </a:pathLst>
            </a:custGeom>
            <a:solidFill>
              <a:srgbClr val="2585C2"/>
            </a:solidFill>
            <a:ln>
              <a:solidFill>
                <a:srgbClr val="2585C2"/>
              </a:solidFill>
            </a:ln>
            <a:effectLst/>
          </p:spPr>
          <p:txBody>
            <a:bodyPr wrap="none" anchor="ctr"/>
            <a:lstStyle/>
            <a:p>
              <a:endParaRPr lang="en-US" sz="1801"/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47B6D496-E516-4A9B-8DFB-B71D41C8FFAB}"/>
                </a:ext>
              </a:extLst>
            </p:cNvPr>
            <p:cNvSpPr/>
            <p:nvPr/>
          </p:nvSpPr>
          <p:spPr>
            <a:xfrm>
              <a:off x="2629787" y="3198993"/>
              <a:ext cx="4017634" cy="4761249"/>
            </a:xfrm>
            <a:prstGeom prst="roundRect">
              <a:avLst/>
            </a:prstGeom>
            <a:solidFill>
              <a:schemeClr val="bg1">
                <a:alpha val="58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81BF104-7173-44C0-B01A-136F6603262A}"/>
                </a:ext>
              </a:extLst>
            </p:cNvPr>
            <p:cNvSpPr txBox="1"/>
            <p:nvPr/>
          </p:nvSpPr>
          <p:spPr>
            <a:xfrm>
              <a:off x="1946184" y="3594061"/>
              <a:ext cx="5384799" cy="33132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4000" b="1" dirty="0">
                <a:solidFill>
                  <a:srgbClr val="CC431F"/>
                </a:solidFill>
              </a:endParaRPr>
            </a:p>
            <a:p>
              <a:pPr marR="0" lvl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4000" b="1" dirty="0">
                  <a:solidFill>
                    <a:srgbClr val="CC431F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Quitting will </a:t>
              </a:r>
              <a:br>
                <a:rPr lang="en-US" sz="4000" b="1" dirty="0">
                  <a:solidFill>
                    <a:srgbClr val="CC431F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</a:br>
              <a:r>
                <a:rPr lang="en-US" sz="4000" b="1" dirty="0">
                  <a:solidFill>
                    <a:srgbClr val="CC431F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improve your </a:t>
              </a:r>
              <a:br>
                <a:rPr lang="cs-CZ" sz="4000" b="1" dirty="0">
                  <a:solidFill>
                    <a:srgbClr val="CC431F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</a:br>
              <a:r>
                <a:rPr lang="en-US" sz="4000" b="1" dirty="0">
                  <a:solidFill>
                    <a:srgbClr val="CC431F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and your </a:t>
              </a:r>
              <a:br>
                <a:rPr lang="cs-CZ" sz="4000" b="1" dirty="0">
                  <a:solidFill>
                    <a:srgbClr val="CC431F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</a:br>
              <a:r>
                <a:rPr lang="en-US" sz="4000" b="1" dirty="0">
                  <a:solidFill>
                    <a:srgbClr val="CC431F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family's health</a:t>
              </a:r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4AD4B4E1-BA66-4C0F-A0DC-D6A47D2ABD59}"/>
                </a:ext>
              </a:extLst>
            </p:cNvPr>
            <p:cNvGrpSpPr/>
            <p:nvPr/>
          </p:nvGrpSpPr>
          <p:grpSpPr>
            <a:xfrm>
              <a:off x="438977" y="415290"/>
              <a:ext cx="1792224" cy="1792224"/>
              <a:chOff x="438977" y="415290"/>
              <a:chExt cx="1792224" cy="1792224"/>
            </a:xfrm>
          </p:grpSpPr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89707400-E3AF-4F1E-B626-3A99874C8376}"/>
                  </a:ext>
                </a:extLst>
              </p:cNvPr>
              <p:cNvSpPr/>
              <p:nvPr/>
            </p:nvSpPr>
            <p:spPr>
              <a:xfrm>
                <a:off x="438977" y="415290"/>
                <a:ext cx="1792224" cy="17922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91AB9665-1F41-4877-9F65-67791CC98215}"/>
                  </a:ext>
                </a:extLst>
              </p:cNvPr>
              <p:cNvSpPr/>
              <p:nvPr/>
            </p:nvSpPr>
            <p:spPr>
              <a:xfrm>
                <a:off x="616810" y="828538"/>
                <a:ext cx="1482691" cy="1077218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cs-CZ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Insert</a:t>
                </a: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 logo </a:t>
                </a:r>
                <a:b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</a:b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of your organization</a:t>
                </a:r>
              </a:p>
              <a:p>
                <a:pPr algn="ctr"/>
                <a:r>
                  <a:rPr lang="en-US" sz="160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here</a:t>
                </a:r>
                <a:endParaRPr lang="en-US" sz="1600" b="0" cap="none" spc="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92A83606-9301-CCEE-9613-062E58AC7141}"/>
                </a:ext>
              </a:extLst>
            </p:cNvPr>
            <p:cNvGrpSpPr/>
            <p:nvPr/>
          </p:nvGrpSpPr>
          <p:grpSpPr>
            <a:xfrm>
              <a:off x="2446666" y="400970"/>
              <a:ext cx="1989288" cy="1897430"/>
              <a:chOff x="2446666" y="400970"/>
              <a:chExt cx="1989288" cy="1897430"/>
            </a:xfrm>
          </p:grpSpPr>
          <p:sp>
            <p:nvSpPr>
              <p:cNvPr id="3" name="Ovaal 41">
                <a:extLst>
                  <a:ext uri="{FF2B5EF4-FFF2-40B4-BE49-F238E27FC236}">
                    <a16:creationId xmlns:a16="http://schemas.microsoft.com/office/drawing/2014/main" id="{C4854BF2-7875-2F0D-7C2C-9686B386AE7F}"/>
                  </a:ext>
                </a:extLst>
              </p:cNvPr>
              <p:cNvSpPr/>
              <p:nvPr/>
            </p:nvSpPr>
            <p:spPr>
              <a:xfrm>
                <a:off x="2513475" y="400970"/>
                <a:ext cx="1831042" cy="1801368"/>
              </a:xfrm>
              <a:prstGeom prst="ellipse">
                <a:avLst/>
              </a:prstGeom>
              <a:solidFill>
                <a:srgbClr val="CB44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1" b="1" dirty="0">
                  <a:solidFill>
                    <a:schemeClr val="bg1"/>
                  </a:solidFill>
                  <a:latin typeface="Aharoni" panose="02010803020104030203" pitchFamily="2" charset="-79"/>
                  <a:cs typeface="Aharoni" panose="02010803020104030203" pitchFamily="2" charset="-79"/>
                </a:endParaRPr>
              </a:p>
              <a:p>
                <a:pPr algn="ctr"/>
                <a:r>
                  <a:rPr lang="en-US" sz="800" b="1" dirty="0">
                    <a:solidFill>
                      <a:srgbClr val="C93C16"/>
                    </a:solidFill>
                    <a:latin typeface="Aharoni" panose="02010803020104030203" pitchFamily="2" charset="-79"/>
                    <a:cs typeface="Aharoni" panose="02010803020104030203" pitchFamily="2" charset="-79"/>
                  </a:rPr>
                  <a:t>SDFGSG</a:t>
                </a:r>
              </a:p>
            </p:txBody>
          </p:sp>
          <p:pic>
            <p:nvPicPr>
              <p:cNvPr id="5" name="Picture 4" descr="Icon&#10;&#10;Description automatically generated">
                <a:extLst>
                  <a:ext uri="{FF2B5EF4-FFF2-40B4-BE49-F238E27FC236}">
                    <a16:creationId xmlns:a16="http://schemas.microsoft.com/office/drawing/2014/main" id="{2C76E0D4-158C-99C5-4195-1B28BC5C5EF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07783" y="439732"/>
                <a:ext cx="642425" cy="640080"/>
              </a:xfrm>
              <a:prstGeom prst="rect">
                <a:avLst/>
              </a:prstGeom>
            </p:spPr>
          </p:pic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05AE470-A02F-1700-9CE3-C8C55FBD353C}"/>
                  </a:ext>
                </a:extLst>
              </p:cNvPr>
              <p:cNvSpPr txBox="1"/>
              <p:nvPr/>
            </p:nvSpPr>
            <p:spPr>
              <a:xfrm>
                <a:off x="2446666" y="1082683"/>
                <a:ext cx="1989288" cy="12157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2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  <a:t>DO NOT SMOKE</a:t>
                </a:r>
                <a:endParaRPr lang="cs-CZ" sz="12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haroni" panose="02010803020104030203" pitchFamily="2" charset="-79"/>
                </a:endParaRPr>
              </a:p>
              <a:p>
                <a:pPr algn="ctr"/>
                <a:r>
                  <a:rPr lang="en-GB" sz="700" b="1" dirty="0">
                    <a:solidFill>
                      <a:srgbClr val="CB441F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  <a:t>c</a:t>
                </a:r>
                <a:br>
                  <a:rPr lang="en-GB" sz="14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</a:br>
                <a:r>
                  <a:rPr lang="en-GB" sz="12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  <a:t>DO NOT USE  </a:t>
                </a:r>
                <a:br>
                  <a:rPr lang="en-GB" sz="12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</a:br>
                <a:r>
                  <a:rPr lang="en-GB" sz="12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  <a:t>ANY FORM </a:t>
                </a:r>
                <a:br>
                  <a:rPr lang="en-GB" sz="12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</a:br>
                <a:r>
                  <a:rPr lang="en-GB" sz="12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  <a:t>OF TOBACCO</a:t>
                </a:r>
                <a:endParaRPr lang="nl-BE" sz="12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haroni" panose="02010803020104030203" pitchFamily="2" charset="-79"/>
                </a:endParaRPr>
              </a:p>
              <a:p>
                <a:endParaRPr lang="en-US" dirty="0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AE1EA03A-EF0C-CC00-3666-6EC677C97E27}"/>
                </a:ext>
              </a:extLst>
            </p:cNvPr>
            <p:cNvGrpSpPr/>
            <p:nvPr/>
          </p:nvGrpSpPr>
          <p:grpSpPr>
            <a:xfrm>
              <a:off x="-10968" y="9113699"/>
              <a:ext cx="6868968" cy="906862"/>
              <a:chOff x="-10968" y="9113699"/>
              <a:chExt cx="6868968" cy="906862"/>
            </a:xfrm>
          </p:grpSpPr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FC645B35-7B86-EDC4-F3F6-A813677FE4BE}"/>
                  </a:ext>
                </a:extLst>
              </p:cNvPr>
              <p:cNvGrpSpPr/>
              <p:nvPr/>
            </p:nvGrpSpPr>
            <p:grpSpPr>
              <a:xfrm>
                <a:off x="-10968" y="9113699"/>
                <a:ext cx="6868968" cy="906862"/>
                <a:chOff x="0" y="9109018"/>
                <a:chExt cx="6879926" cy="906862"/>
              </a:xfrm>
            </p:grpSpPr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21B3E55C-BFB9-B781-0A01-A175A45FA653}"/>
                    </a:ext>
                  </a:extLst>
                </p:cNvPr>
                <p:cNvSpPr/>
                <p:nvPr/>
              </p:nvSpPr>
              <p:spPr>
                <a:xfrm>
                  <a:off x="0" y="9109018"/>
                  <a:ext cx="6879926" cy="796982"/>
                </a:xfrm>
                <a:prstGeom prst="rect">
                  <a:avLst/>
                </a:prstGeom>
                <a:solidFill>
                  <a:schemeClr val="bg1">
                    <a:alpha val="67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C8A60825-BF81-E01C-9524-815D5E8A69D4}"/>
                    </a:ext>
                  </a:extLst>
                </p:cNvPr>
                <p:cNvSpPr txBox="1"/>
                <p:nvPr/>
              </p:nvSpPr>
              <p:spPr>
                <a:xfrm>
                  <a:off x="10963" y="9169494"/>
                  <a:ext cx="6857999" cy="8463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nl-BE" sz="1300" b="1" dirty="0">
                      <a:solidFill>
                        <a:srgbClr val="FF0000"/>
                      </a:solidFill>
                      <a:latin typeface="Aharoni" panose="02010803020104030203" pitchFamily="2" charset="-79"/>
                      <a:cs typeface="Aharoni" panose="02010803020104030203" pitchFamily="2" charset="-79"/>
                    </a:rPr>
                    <a:t>#PrEvCan #CANCERCODE</a:t>
                  </a:r>
                </a:p>
                <a:p>
                  <a:pPr algn="ctr"/>
                  <a:r>
                    <a:rPr lang="en-GB" sz="1200" b="1" dirty="0">
                      <a:solidFill>
                        <a:srgbClr val="FF0000"/>
                      </a:solidFill>
                      <a:effectLst/>
                    </a:rPr>
                    <a:t>The </a:t>
                  </a:r>
                  <a:r>
                    <a:rPr lang="en-GB" sz="1200" b="1" dirty="0" err="1">
                      <a:solidFill>
                        <a:srgbClr val="FF0000"/>
                      </a:solidFill>
                      <a:effectLst/>
                    </a:rPr>
                    <a:t>PrEvCan</a:t>
                  </a:r>
                  <a:r>
                    <a:rPr lang="en-GB" sz="1200" b="1" dirty="0">
                      <a:solidFill>
                        <a:srgbClr val="FF0000"/>
                      </a:solidFill>
                      <a:effectLst/>
                    </a:rPr>
                    <a:t> campaign was initiated by EONS and is run in association </a:t>
                  </a:r>
                  <a:br>
                    <a:rPr lang="en-GB" sz="1200" b="1" dirty="0">
                      <a:solidFill>
                        <a:srgbClr val="FF0000"/>
                      </a:solidFill>
                      <a:effectLst/>
                    </a:rPr>
                  </a:br>
                  <a:r>
                    <a:rPr lang="en-GB" sz="1200" b="1" dirty="0">
                      <a:solidFill>
                        <a:srgbClr val="FF0000"/>
                      </a:solidFill>
                      <a:effectLst/>
                    </a:rPr>
                    <a:t>with key campaign partner, ESMO. </a:t>
                  </a:r>
                  <a:r>
                    <a:rPr lang="en-US" sz="1200" b="1" dirty="0">
                      <a:solidFill>
                        <a:srgbClr val="FF0000"/>
                      </a:solidFill>
                      <a:cs typeface="Aharoni" panose="02010803020104030203" pitchFamily="2" charset="-79"/>
                    </a:rPr>
                    <a:t>More info</a:t>
                  </a:r>
                  <a:r>
                    <a:rPr lang="nl-BE" sz="1200" b="1" dirty="0">
                      <a:solidFill>
                        <a:srgbClr val="FF0000"/>
                      </a:solidFill>
                      <a:cs typeface="Aharoni" panose="02010803020104030203" pitchFamily="2" charset="-79"/>
                    </a:rPr>
                    <a:t>: www.cancernurse.eu/</a:t>
                  </a:r>
                  <a:r>
                    <a:rPr lang="cs-CZ" sz="1200" b="1" dirty="0">
                      <a:solidFill>
                        <a:srgbClr val="FF0000"/>
                      </a:solidFill>
                      <a:cs typeface="Aharoni" panose="02010803020104030203" pitchFamily="2" charset="-79"/>
                    </a:rPr>
                    <a:t>prev</a:t>
                  </a:r>
                  <a:r>
                    <a:rPr lang="en-US" sz="1200" b="1" dirty="0">
                      <a:solidFill>
                        <a:srgbClr val="FF0000"/>
                      </a:solidFill>
                      <a:cs typeface="Aharoni" panose="02010803020104030203" pitchFamily="2" charset="-79"/>
                    </a:rPr>
                    <a:t>can</a:t>
                  </a:r>
                  <a:br>
                    <a:rPr lang="nl-BE" sz="1200" b="1" dirty="0">
                      <a:solidFill>
                        <a:srgbClr val="FF0000"/>
                      </a:solidFill>
                      <a:cs typeface="Aharoni" panose="02010803020104030203" pitchFamily="2" charset="-79"/>
                    </a:rPr>
                  </a:br>
                  <a:endParaRPr lang="en-GB" sz="1200" b="1" dirty="0">
                    <a:solidFill>
                      <a:srgbClr val="FF0000"/>
                    </a:solidFill>
                    <a:cs typeface="Aharoni" panose="02010803020104030203" pitchFamily="2" charset="-79"/>
                  </a:endParaRPr>
                </a:p>
              </p:txBody>
            </p:sp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086DD8E9-1107-FA29-9E01-79868E3D4925}"/>
                    </a:ext>
                  </a:extLst>
                </p:cNvPr>
                <p:cNvGrpSpPr/>
                <p:nvPr/>
              </p:nvGrpSpPr>
              <p:grpSpPr>
                <a:xfrm>
                  <a:off x="224716" y="9297854"/>
                  <a:ext cx="475488" cy="475488"/>
                  <a:chOff x="-302004" y="1916250"/>
                  <a:chExt cx="2823923" cy="2823924"/>
                </a:xfrm>
              </p:grpSpPr>
              <p:sp>
                <p:nvSpPr>
                  <p:cNvPr id="15" name="Ovaal 2">
                    <a:extLst>
                      <a:ext uri="{FF2B5EF4-FFF2-40B4-BE49-F238E27FC236}">
                        <a16:creationId xmlns:a16="http://schemas.microsoft.com/office/drawing/2014/main" id="{2CC2FF6A-B957-9D40-3049-752BDCDF41A4}"/>
                      </a:ext>
                    </a:extLst>
                  </p:cNvPr>
                  <p:cNvSpPr/>
                  <p:nvPr/>
                </p:nvSpPr>
                <p:spPr>
                  <a:xfrm>
                    <a:off x="-302004" y="1916250"/>
                    <a:ext cx="2823923" cy="2823924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 sz="1801" dirty="0">
                      <a:solidFill>
                        <a:schemeClr val="tx1"/>
                      </a:solidFill>
                    </a:endParaRPr>
                  </a:p>
                </p:txBody>
              </p:sp>
              <p:pic>
                <p:nvPicPr>
                  <p:cNvPr id="16" name="Picture 15" descr="A picture containing text, clipart&#10;&#10;Description automatically generated">
                    <a:extLst>
                      <a:ext uri="{FF2B5EF4-FFF2-40B4-BE49-F238E27FC236}">
                        <a16:creationId xmlns:a16="http://schemas.microsoft.com/office/drawing/2014/main" id="{305F9EA4-46F7-BC5C-C108-35BED2E2A3A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219048" y="2002330"/>
                    <a:ext cx="2669717" cy="2651758"/>
                  </a:xfrm>
                  <a:prstGeom prst="ellipse">
                    <a:avLst/>
                  </a:prstGeom>
                </p:spPr>
              </p:pic>
            </p:grpSp>
          </p:grpSp>
          <p:pic>
            <p:nvPicPr>
              <p:cNvPr id="11" name="Graphic 10">
                <a:extLst>
                  <a:ext uri="{FF2B5EF4-FFF2-40B4-BE49-F238E27FC236}">
                    <a16:creationId xmlns:a16="http://schemas.microsoft.com/office/drawing/2014/main" id="{CB0DEF23-3CBE-5021-368F-E33C7A2F319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rcRect t="1" r="36621" b="-13923"/>
              <a:stretch/>
            </p:blipFill>
            <p:spPr>
              <a:xfrm>
                <a:off x="6045268" y="9374571"/>
                <a:ext cx="702865" cy="331414"/>
              </a:xfrm>
              <a:prstGeom prst="rect">
                <a:avLst/>
              </a:prstGeom>
            </p:spPr>
          </p:pic>
        </p:grp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84226F9A-0899-EDC4-4120-B03D961B6D8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39284" t="19305" r="14595" b="11463"/>
            <a:stretch/>
          </p:blipFill>
          <p:spPr>
            <a:xfrm>
              <a:off x="4618094" y="397002"/>
              <a:ext cx="1827452" cy="1828800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78526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5C057AD7-BCBA-98F4-46F1-18F97083EF71}"/>
              </a:ext>
            </a:extLst>
          </p:cNvPr>
          <p:cNvGrpSpPr/>
          <p:nvPr/>
        </p:nvGrpSpPr>
        <p:grpSpPr>
          <a:xfrm>
            <a:off x="-10968" y="0"/>
            <a:ext cx="6868968" cy="10020561"/>
            <a:chOff x="-10968" y="0"/>
            <a:chExt cx="6868968" cy="10020561"/>
          </a:xfrm>
        </p:grpSpPr>
        <p:pic>
          <p:nvPicPr>
            <p:cNvPr id="4" name="Picture 3" descr="Two people sitting on a couch looking at a tablet&#10;&#10;Description automatically generated with medium confidence">
              <a:extLst>
                <a:ext uri="{FF2B5EF4-FFF2-40B4-BE49-F238E27FC236}">
                  <a16:creationId xmlns:a16="http://schemas.microsoft.com/office/drawing/2014/main" id="{14553C6D-DF25-4F98-95C5-CBE8E32296E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667"/>
            <a:stretch/>
          </p:blipFill>
          <p:spPr>
            <a:xfrm>
              <a:off x="0" y="0"/>
              <a:ext cx="6856234" cy="9905999"/>
            </a:xfrm>
            <a:prstGeom prst="rect">
              <a:avLst/>
            </a:prstGeom>
          </p:spPr>
        </p:pic>
        <p:sp>
          <p:nvSpPr>
            <p:cNvPr id="6" name="Freeform 72">
              <a:extLst>
                <a:ext uri="{FF2B5EF4-FFF2-40B4-BE49-F238E27FC236}">
                  <a16:creationId xmlns:a16="http://schemas.microsoft.com/office/drawing/2014/main" id="{CB0D2207-ED2E-49C4-9FF2-D2D44375B5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578" y="183874"/>
              <a:ext cx="4205641" cy="2258568"/>
            </a:xfrm>
            <a:custGeom>
              <a:avLst/>
              <a:gdLst>
                <a:gd name="T0" fmla="*/ 7607 w 7645"/>
                <a:gd name="T1" fmla="*/ 977 h 4080"/>
                <a:gd name="T2" fmla="*/ 7607 w 7645"/>
                <a:gd name="T3" fmla="*/ 977 h 4080"/>
                <a:gd name="T4" fmla="*/ 6878 w 7645"/>
                <a:gd name="T5" fmla="*/ 269 h 4080"/>
                <a:gd name="T6" fmla="*/ 6878 w 7645"/>
                <a:gd name="T7" fmla="*/ 269 h 4080"/>
                <a:gd name="T8" fmla="*/ 5865 w 7645"/>
                <a:gd name="T9" fmla="*/ 0 h 4080"/>
                <a:gd name="T10" fmla="*/ 5865 w 7645"/>
                <a:gd name="T11" fmla="*/ 0 h 4080"/>
                <a:gd name="T12" fmla="*/ 3825 w 7645"/>
                <a:gd name="T13" fmla="*/ 2039 h 4080"/>
                <a:gd name="T14" fmla="*/ 3825 w 7645"/>
                <a:gd name="T15" fmla="*/ 2039 h 4080"/>
                <a:gd name="T16" fmla="*/ 2040 w 7645"/>
                <a:gd name="T17" fmla="*/ 3825 h 4080"/>
                <a:gd name="T18" fmla="*/ 2040 w 7645"/>
                <a:gd name="T19" fmla="*/ 3825 h 4080"/>
                <a:gd name="T20" fmla="*/ 255 w 7645"/>
                <a:gd name="T21" fmla="*/ 2039 h 4080"/>
                <a:gd name="T22" fmla="*/ 255 w 7645"/>
                <a:gd name="T23" fmla="*/ 2039 h 4080"/>
                <a:gd name="T24" fmla="*/ 2040 w 7645"/>
                <a:gd name="T25" fmla="*/ 255 h 4080"/>
                <a:gd name="T26" fmla="*/ 2040 w 7645"/>
                <a:gd name="T27" fmla="*/ 255 h 4080"/>
                <a:gd name="T28" fmla="*/ 2927 w 7645"/>
                <a:gd name="T29" fmla="*/ 490 h 4080"/>
                <a:gd name="T30" fmla="*/ 2927 w 7645"/>
                <a:gd name="T31" fmla="*/ 490 h 4080"/>
                <a:gd name="T32" fmla="*/ 3564 w 7645"/>
                <a:gd name="T33" fmla="*/ 1109 h 4080"/>
                <a:gd name="T34" fmla="*/ 3564 w 7645"/>
                <a:gd name="T35" fmla="*/ 1109 h 4080"/>
                <a:gd name="T36" fmla="*/ 3739 w 7645"/>
                <a:gd name="T37" fmla="*/ 1152 h 4080"/>
                <a:gd name="T38" fmla="*/ 3739 w 7645"/>
                <a:gd name="T39" fmla="*/ 1152 h 4080"/>
                <a:gd name="T40" fmla="*/ 3782 w 7645"/>
                <a:gd name="T41" fmla="*/ 977 h 4080"/>
                <a:gd name="T42" fmla="*/ 3782 w 7645"/>
                <a:gd name="T43" fmla="*/ 977 h 4080"/>
                <a:gd name="T44" fmla="*/ 3053 w 7645"/>
                <a:gd name="T45" fmla="*/ 269 h 4080"/>
                <a:gd name="T46" fmla="*/ 3053 w 7645"/>
                <a:gd name="T47" fmla="*/ 269 h 4080"/>
                <a:gd name="T48" fmla="*/ 2040 w 7645"/>
                <a:gd name="T49" fmla="*/ 0 h 4080"/>
                <a:gd name="T50" fmla="*/ 2040 w 7645"/>
                <a:gd name="T51" fmla="*/ 0 h 4080"/>
                <a:gd name="T52" fmla="*/ 0 w 7645"/>
                <a:gd name="T53" fmla="*/ 2039 h 4080"/>
                <a:gd name="T54" fmla="*/ 0 w 7645"/>
                <a:gd name="T55" fmla="*/ 2039 h 4080"/>
                <a:gd name="T56" fmla="*/ 2040 w 7645"/>
                <a:gd name="T57" fmla="*/ 4079 h 4080"/>
                <a:gd name="T58" fmla="*/ 2040 w 7645"/>
                <a:gd name="T59" fmla="*/ 4079 h 4080"/>
                <a:gd name="T60" fmla="*/ 4080 w 7645"/>
                <a:gd name="T61" fmla="*/ 2039 h 4080"/>
                <a:gd name="T62" fmla="*/ 4080 w 7645"/>
                <a:gd name="T63" fmla="*/ 2039 h 4080"/>
                <a:gd name="T64" fmla="*/ 5865 w 7645"/>
                <a:gd name="T65" fmla="*/ 255 h 4080"/>
                <a:gd name="T66" fmla="*/ 5865 w 7645"/>
                <a:gd name="T67" fmla="*/ 255 h 4080"/>
                <a:gd name="T68" fmla="*/ 6751 w 7645"/>
                <a:gd name="T69" fmla="*/ 490 h 4080"/>
                <a:gd name="T70" fmla="*/ 6751 w 7645"/>
                <a:gd name="T71" fmla="*/ 490 h 4080"/>
                <a:gd name="T72" fmla="*/ 7389 w 7645"/>
                <a:gd name="T73" fmla="*/ 1109 h 4080"/>
                <a:gd name="T74" fmla="*/ 7389 w 7645"/>
                <a:gd name="T75" fmla="*/ 1109 h 4080"/>
                <a:gd name="T76" fmla="*/ 7565 w 7645"/>
                <a:gd name="T77" fmla="*/ 1152 h 4080"/>
                <a:gd name="T78" fmla="*/ 7565 w 7645"/>
                <a:gd name="T79" fmla="*/ 1152 h 4080"/>
                <a:gd name="T80" fmla="*/ 7607 w 7645"/>
                <a:gd name="T81" fmla="*/ 977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5" h="4080">
                  <a:moveTo>
                    <a:pt x="7607" y="977"/>
                  </a:moveTo>
                  <a:lnTo>
                    <a:pt x="7607" y="977"/>
                  </a:lnTo>
                  <a:cubicBezTo>
                    <a:pt x="7428" y="685"/>
                    <a:pt x="7176" y="440"/>
                    <a:pt x="6878" y="269"/>
                  </a:cubicBezTo>
                  <a:lnTo>
                    <a:pt x="6878" y="269"/>
                  </a:lnTo>
                  <a:cubicBezTo>
                    <a:pt x="6572" y="93"/>
                    <a:pt x="6221" y="0"/>
                    <a:pt x="5865" y="0"/>
                  </a:cubicBezTo>
                  <a:lnTo>
                    <a:pt x="5865" y="0"/>
                  </a:lnTo>
                  <a:cubicBezTo>
                    <a:pt x="4741" y="0"/>
                    <a:pt x="3825" y="915"/>
                    <a:pt x="3825" y="2039"/>
                  </a:cubicBezTo>
                  <a:lnTo>
                    <a:pt x="3825" y="2039"/>
                  </a:lnTo>
                  <a:cubicBezTo>
                    <a:pt x="3825" y="3024"/>
                    <a:pt x="3025" y="3825"/>
                    <a:pt x="2040" y="3825"/>
                  </a:cubicBezTo>
                  <a:lnTo>
                    <a:pt x="2040" y="3825"/>
                  </a:lnTo>
                  <a:cubicBezTo>
                    <a:pt x="1056" y="3825"/>
                    <a:pt x="255" y="3024"/>
                    <a:pt x="255" y="2039"/>
                  </a:cubicBezTo>
                  <a:lnTo>
                    <a:pt x="255" y="2039"/>
                  </a:lnTo>
                  <a:cubicBezTo>
                    <a:pt x="255" y="1055"/>
                    <a:pt x="1056" y="255"/>
                    <a:pt x="2040" y="255"/>
                  </a:cubicBezTo>
                  <a:lnTo>
                    <a:pt x="2040" y="255"/>
                  </a:lnTo>
                  <a:cubicBezTo>
                    <a:pt x="2352" y="255"/>
                    <a:pt x="2658" y="336"/>
                    <a:pt x="2927" y="490"/>
                  </a:cubicBezTo>
                  <a:lnTo>
                    <a:pt x="2927" y="490"/>
                  </a:lnTo>
                  <a:cubicBezTo>
                    <a:pt x="3187" y="639"/>
                    <a:pt x="3407" y="854"/>
                    <a:pt x="3564" y="1109"/>
                  </a:cubicBezTo>
                  <a:lnTo>
                    <a:pt x="3564" y="1109"/>
                  </a:lnTo>
                  <a:cubicBezTo>
                    <a:pt x="3601" y="1169"/>
                    <a:pt x="3679" y="1188"/>
                    <a:pt x="3739" y="1152"/>
                  </a:cubicBezTo>
                  <a:lnTo>
                    <a:pt x="3739" y="1152"/>
                  </a:lnTo>
                  <a:cubicBezTo>
                    <a:pt x="3799" y="1115"/>
                    <a:pt x="3818" y="1037"/>
                    <a:pt x="3782" y="977"/>
                  </a:cubicBezTo>
                  <a:lnTo>
                    <a:pt x="3782" y="977"/>
                  </a:lnTo>
                  <a:cubicBezTo>
                    <a:pt x="3603" y="685"/>
                    <a:pt x="3351" y="440"/>
                    <a:pt x="3053" y="269"/>
                  </a:cubicBezTo>
                  <a:lnTo>
                    <a:pt x="3053" y="269"/>
                  </a:lnTo>
                  <a:cubicBezTo>
                    <a:pt x="2746" y="93"/>
                    <a:pt x="2396" y="0"/>
                    <a:pt x="2040" y="0"/>
                  </a:cubicBezTo>
                  <a:lnTo>
                    <a:pt x="2040" y="0"/>
                  </a:lnTo>
                  <a:cubicBezTo>
                    <a:pt x="915" y="0"/>
                    <a:pt x="0" y="915"/>
                    <a:pt x="0" y="2039"/>
                  </a:cubicBezTo>
                  <a:lnTo>
                    <a:pt x="0" y="2039"/>
                  </a:lnTo>
                  <a:cubicBezTo>
                    <a:pt x="0" y="3164"/>
                    <a:pt x="915" y="4079"/>
                    <a:pt x="2040" y="4079"/>
                  </a:cubicBezTo>
                  <a:lnTo>
                    <a:pt x="2040" y="4079"/>
                  </a:lnTo>
                  <a:cubicBezTo>
                    <a:pt x="3165" y="4079"/>
                    <a:pt x="4080" y="3164"/>
                    <a:pt x="4080" y="2039"/>
                  </a:cubicBezTo>
                  <a:lnTo>
                    <a:pt x="4080" y="2039"/>
                  </a:lnTo>
                  <a:cubicBezTo>
                    <a:pt x="4080" y="1055"/>
                    <a:pt x="4881" y="255"/>
                    <a:pt x="5865" y="255"/>
                  </a:cubicBezTo>
                  <a:lnTo>
                    <a:pt x="5865" y="255"/>
                  </a:lnTo>
                  <a:cubicBezTo>
                    <a:pt x="6177" y="255"/>
                    <a:pt x="6483" y="336"/>
                    <a:pt x="6751" y="490"/>
                  </a:cubicBezTo>
                  <a:lnTo>
                    <a:pt x="6751" y="490"/>
                  </a:lnTo>
                  <a:cubicBezTo>
                    <a:pt x="7012" y="639"/>
                    <a:pt x="7233" y="854"/>
                    <a:pt x="7389" y="1109"/>
                  </a:cubicBezTo>
                  <a:lnTo>
                    <a:pt x="7389" y="1109"/>
                  </a:lnTo>
                  <a:cubicBezTo>
                    <a:pt x="7426" y="1169"/>
                    <a:pt x="7505" y="1188"/>
                    <a:pt x="7565" y="1152"/>
                  </a:cubicBezTo>
                  <a:lnTo>
                    <a:pt x="7565" y="1152"/>
                  </a:lnTo>
                  <a:cubicBezTo>
                    <a:pt x="7625" y="1115"/>
                    <a:pt x="7644" y="1037"/>
                    <a:pt x="7607" y="977"/>
                  </a:cubicBezTo>
                </a:path>
              </a:pathLst>
            </a:custGeom>
            <a:solidFill>
              <a:srgbClr val="258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801" dirty="0"/>
            </a:p>
          </p:txBody>
        </p:sp>
        <p:sp>
          <p:nvSpPr>
            <p:cNvPr id="7" name="Freeform 74">
              <a:extLst>
                <a:ext uri="{FF2B5EF4-FFF2-40B4-BE49-F238E27FC236}">
                  <a16:creationId xmlns:a16="http://schemas.microsoft.com/office/drawing/2014/main" id="{C4AAAE45-881C-441D-A941-FEDD823555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1780" y="183874"/>
              <a:ext cx="4205641" cy="2262413"/>
            </a:xfrm>
            <a:custGeom>
              <a:avLst/>
              <a:gdLst>
                <a:gd name="T0" fmla="*/ 5603 w 7644"/>
                <a:gd name="T1" fmla="*/ 4079 h 4080"/>
                <a:gd name="T2" fmla="*/ 5603 w 7644"/>
                <a:gd name="T3" fmla="*/ 4079 h 4080"/>
                <a:gd name="T4" fmla="*/ 4590 w 7644"/>
                <a:gd name="T5" fmla="*/ 3810 h 4080"/>
                <a:gd name="T6" fmla="*/ 4590 w 7644"/>
                <a:gd name="T7" fmla="*/ 3810 h 4080"/>
                <a:gd name="T8" fmla="*/ 3861 w 7644"/>
                <a:gd name="T9" fmla="*/ 3102 h 4080"/>
                <a:gd name="T10" fmla="*/ 3861 w 7644"/>
                <a:gd name="T11" fmla="*/ 3102 h 4080"/>
                <a:gd name="T12" fmla="*/ 3904 w 7644"/>
                <a:gd name="T13" fmla="*/ 2927 h 4080"/>
                <a:gd name="T14" fmla="*/ 3904 w 7644"/>
                <a:gd name="T15" fmla="*/ 2927 h 4080"/>
                <a:gd name="T16" fmla="*/ 4079 w 7644"/>
                <a:gd name="T17" fmla="*/ 2969 h 4080"/>
                <a:gd name="T18" fmla="*/ 4079 w 7644"/>
                <a:gd name="T19" fmla="*/ 2969 h 4080"/>
                <a:gd name="T20" fmla="*/ 4717 w 7644"/>
                <a:gd name="T21" fmla="*/ 3589 h 4080"/>
                <a:gd name="T22" fmla="*/ 4717 w 7644"/>
                <a:gd name="T23" fmla="*/ 3589 h 4080"/>
                <a:gd name="T24" fmla="*/ 5603 w 7644"/>
                <a:gd name="T25" fmla="*/ 3825 h 4080"/>
                <a:gd name="T26" fmla="*/ 5603 w 7644"/>
                <a:gd name="T27" fmla="*/ 3825 h 4080"/>
                <a:gd name="T28" fmla="*/ 7388 w 7644"/>
                <a:gd name="T29" fmla="*/ 2039 h 4080"/>
                <a:gd name="T30" fmla="*/ 7388 w 7644"/>
                <a:gd name="T31" fmla="*/ 2039 h 4080"/>
                <a:gd name="T32" fmla="*/ 5603 w 7644"/>
                <a:gd name="T33" fmla="*/ 255 h 4080"/>
                <a:gd name="T34" fmla="*/ 5603 w 7644"/>
                <a:gd name="T35" fmla="*/ 255 h 4080"/>
                <a:gd name="T36" fmla="*/ 3818 w 7644"/>
                <a:gd name="T37" fmla="*/ 2039 h 4080"/>
                <a:gd name="T38" fmla="*/ 3818 w 7644"/>
                <a:gd name="T39" fmla="*/ 2039 h 4080"/>
                <a:gd name="T40" fmla="*/ 1778 w 7644"/>
                <a:gd name="T41" fmla="*/ 4079 h 4080"/>
                <a:gd name="T42" fmla="*/ 1778 w 7644"/>
                <a:gd name="T43" fmla="*/ 4079 h 4080"/>
                <a:gd name="T44" fmla="*/ 765 w 7644"/>
                <a:gd name="T45" fmla="*/ 3810 h 4080"/>
                <a:gd name="T46" fmla="*/ 765 w 7644"/>
                <a:gd name="T47" fmla="*/ 3810 h 4080"/>
                <a:gd name="T48" fmla="*/ 37 w 7644"/>
                <a:gd name="T49" fmla="*/ 3102 h 4080"/>
                <a:gd name="T50" fmla="*/ 37 w 7644"/>
                <a:gd name="T51" fmla="*/ 3102 h 4080"/>
                <a:gd name="T52" fmla="*/ 79 w 7644"/>
                <a:gd name="T53" fmla="*/ 2927 h 4080"/>
                <a:gd name="T54" fmla="*/ 79 w 7644"/>
                <a:gd name="T55" fmla="*/ 2927 h 4080"/>
                <a:gd name="T56" fmla="*/ 254 w 7644"/>
                <a:gd name="T57" fmla="*/ 2969 h 4080"/>
                <a:gd name="T58" fmla="*/ 254 w 7644"/>
                <a:gd name="T59" fmla="*/ 2969 h 4080"/>
                <a:gd name="T60" fmla="*/ 892 w 7644"/>
                <a:gd name="T61" fmla="*/ 3589 h 4080"/>
                <a:gd name="T62" fmla="*/ 892 w 7644"/>
                <a:gd name="T63" fmla="*/ 3589 h 4080"/>
                <a:gd name="T64" fmla="*/ 1778 w 7644"/>
                <a:gd name="T65" fmla="*/ 3825 h 4080"/>
                <a:gd name="T66" fmla="*/ 1778 w 7644"/>
                <a:gd name="T67" fmla="*/ 3825 h 4080"/>
                <a:gd name="T68" fmla="*/ 3564 w 7644"/>
                <a:gd name="T69" fmla="*/ 2039 h 4080"/>
                <a:gd name="T70" fmla="*/ 3564 w 7644"/>
                <a:gd name="T71" fmla="*/ 2039 h 4080"/>
                <a:gd name="T72" fmla="*/ 5603 w 7644"/>
                <a:gd name="T73" fmla="*/ 0 h 4080"/>
                <a:gd name="T74" fmla="*/ 5603 w 7644"/>
                <a:gd name="T75" fmla="*/ 0 h 4080"/>
                <a:gd name="T76" fmla="*/ 7643 w 7644"/>
                <a:gd name="T77" fmla="*/ 2039 h 4080"/>
                <a:gd name="T78" fmla="*/ 7643 w 7644"/>
                <a:gd name="T79" fmla="*/ 2039 h 4080"/>
                <a:gd name="T80" fmla="*/ 5603 w 7644"/>
                <a:gd name="T81" fmla="*/ 4079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4" h="4080">
                  <a:moveTo>
                    <a:pt x="5603" y="4079"/>
                  </a:moveTo>
                  <a:lnTo>
                    <a:pt x="5603" y="4079"/>
                  </a:lnTo>
                  <a:cubicBezTo>
                    <a:pt x="5248" y="4079"/>
                    <a:pt x="4897" y="3986"/>
                    <a:pt x="4590" y="3810"/>
                  </a:cubicBezTo>
                  <a:lnTo>
                    <a:pt x="4590" y="3810"/>
                  </a:lnTo>
                  <a:cubicBezTo>
                    <a:pt x="4293" y="3639"/>
                    <a:pt x="4041" y="3395"/>
                    <a:pt x="3861" y="3102"/>
                  </a:cubicBezTo>
                  <a:lnTo>
                    <a:pt x="3861" y="3102"/>
                  </a:lnTo>
                  <a:cubicBezTo>
                    <a:pt x="3825" y="3042"/>
                    <a:pt x="3844" y="2963"/>
                    <a:pt x="3904" y="2927"/>
                  </a:cubicBezTo>
                  <a:lnTo>
                    <a:pt x="3904" y="2927"/>
                  </a:lnTo>
                  <a:cubicBezTo>
                    <a:pt x="3964" y="2890"/>
                    <a:pt x="4042" y="2909"/>
                    <a:pt x="4079" y="2969"/>
                  </a:cubicBezTo>
                  <a:lnTo>
                    <a:pt x="4079" y="2969"/>
                  </a:lnTo>
                  <a:cubicBezTo>
                    <a:pt x="4236" y="3225"/>
                    <a:pt x="4456" y="3440"/>
                    <a:pt x="4717" y="3589"/>
                  </a:cubicBezTo>
                  <a:lnTo>
                    <a:pt x="4717" y="3589"/>
                  </a:lnTo>
                  <a:cubicBezTo>
                    <a:pt x="4985" y="3743"/>
                    <a:pt x="5292" y="3825"/>
                    <a:pt x="5603" y="3825"/>
                  </a:cubicBezTo>
                  <a:lnTo>
                    <a:pt x="5603" y="3825"/>
                  </a:lnTo>
                  <a:cubicBezTo>
                    <a:pt x="6588" y="3825"/>
                    <a:pt x="7388" y="3024"/>
                    <a:pt x="7388" y="2039"/>
                  </a:cubicBezTo>
                  <a:lnTo>
                    <a:pt x="7388" y="2039"/>
                  </a:lnTo>
                  <a:cubicBezTo>
                    <a:pt x="7388" y="1055"/>
                    <a:pt x="6588" y="255"/>
                    <a:pt x="5603" y="255"/>
                  </a:cubicBezTo>
                  <a:lnTo>
                    <a:pt x="5603" y="255"/>
                  </a:lnTo>
                  <a:cubicBezTo>
                    <a:pt x="4619" y="255"/>
                    <a:pt x="3818" y="1055"/>
                    <a:pt x="3818" y="2039"/>
                  </a:cubicBezTo>
                  <a:lnTo>
                    <a:pt x="3818" y="2039"/>
                  </a:lnTo>
                  <a:cubicBezTo>
                    <a:pt x="3818" y="3164"/>
                    <a:pt x="2903" y="4079"/>
                    <a:pt x="1778" y="4079"/>
                  </a:cubicBezTo>
                  <a:lnTo>
                    <a:pt x="1778" y="4079"/>
                  </a:lnTo>
                  <a:cubicBezTo>
                    <a:pt x="1422" y="4079"/>
                    <a:pt x="1072" y="3986"/>
                    <a:pt x="765" y="3810"/>
                  </a:cubicBezTo>
                  <a:lnTo>
                    <a:pt x="765" y="3810"/>
                  </a:lnTo>
                  <a:cubicBezTo>
                    <a:pt x="467" y="3639"/>
                    <a:pt x="215" y="3395"/>
                    <a:pt x="37" y="3102"/>
                  </a:cubicBezTo>
                  <a:lnTo>
                    <a:pt x="37" y="3102"/>
                  </a:lnTo>
                  <a:cubicBezTo>
                    <a:pt x="0" y="3042"/>
                    <a:pt x="19" y="2963"/>
                    <a:pt x="79" y="2927"/>
                  </a:cubicBezTo>
                  <a:lnTo>
                    <a:pt x="79" y="2927"/>
                  </a:lnTo>
                  <a:cubicBezTo>
                    <a:pt x="139" y="2890"/>
                    <a:pt x="217" y="2909"/>
                    <a:pt x="254" y="2969"/>
                  </a:cubicBezTo>
                  <a:lnTo>
                    <a:pt x="254" y="2969"/>
                  </a:lnTo>
                  <a:cubicBezTo>
                    <a:pt x="410" y="3225"/>
                    <a:pt x="631" y="3440"/>
                    <a:pt x="892" y="3589"/>
                  </a:cubicBezTo>
                  <a:lnTo>
                    <a:pt x="892" y="3589"/>
                  </a:lnTo>
                  <a:cubicBezTo>
                    <a:pt x="1160" y="3743"/>
                    <a:pt x="1467" y="3825"/>
                    <a:pt x="1778" y="3825"/>
                  </a:cubicBezTo>
                  <a:lnTo>
                    <a:pt x="1778" y="3825"/>
                  </a:lnTo>
                  <a:cubicBezTo>
                    <a:pt x="2762" y="3825"/>
                    <a:pt x="3564" y="3024"/>
                    <a:pt x="3564" y="2039"/>
                  </a:cubicBezTo>
                  <a:lnTo>
                    <a:pt x="3564" y="2039"/>
                  </a:lnTo>
                  <a:cubicBezTo>
                    <a:pt x="3564" y="915"/>
                    <a:pt x="4478" y="0"/>
                    <a:pt x="5603" y="0"/>
                  </a:cubicBezTo>
                  <a:lnTo>
                    <a:pt x="5603" y="0"/>
                  </a:lnTo>
                  <a:cubicBezTo>
                    <a:pt x="6728" y="0"/>
                    <a:pt x="7643" y="915"/>
                    <a:pt x="7643" y="2039"/>
                  </a:cubicBezTo>
                  <a:lnTo>
                    <a:pt x="7643" y="2039"/>
                  </a:lnTo>
                  <a:cubicBezTo>
                    <a:pt x="7643" y="3164"/>
                    <a:pt x="6728" y="4079"/>
                    <a:pt x="5603" y="4079"/>
                  </a:cubicBezTo>
                </a:path>
              </a:pathLst>
            </a:custGeom>
            <a:solidFill>
              <a:srgbClr val="2585C2"/>
            </a:solidFill>
            <a:ln>
              <a:solidFill>
                <a:srgbClr val="2585C2"/>
              </a:solidFill>
            </a:ln>
            <a:effectLst/>
          </p:spPr>
          <p:txBody>
            <a:bodyPr wrap="none" anchor="ctr"/>
            <a:lstStyle/>
            <a:p>
              <a:endParaRPr lang="en-US" sz="1801"/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47B6D496-E516-4A9B-8DFB-B71D41C8FFAB}"/>
                </a:ext>
              </a:extLst>
            </p:cNvPr>
            <p:cNvSpPr/>
            <p:nvPr/>
          </p:nvSpPr>
          <p:spPr>
            <a:xfrm>
              <a:off x="676568" y="3789203"/>
              <a:ext cx="5547191" cy="4027714"/>
            </a:xfrm>
            <a:prstGeom prst="roundRect">
              <a:avLst/>
            </a:prstGeom>
            <a:solidFill>
              <a:schemeClr val="bg1">
                <a:alpha val="58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81BF104-7173-44C0-B01A-136F6603262A}"/>
                </a:ext>
              </a:extLst>
            </p:cNvPr>
            <p:cNvSpPr txBox="1"/>
            <p:nvPr/>
          </p:nvSpPr>
          <p:spPr>
            <a:xfrm>
              <a:off x="838960" y="4133341"/>
              <a:ext cx="5384799" cy="2654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4000" b="1" dirty="0">
                <a:solidFill>
                  <a:srgbClr val="CC431F"/>
                </a:solidFill>
              </a:endParaRPr>
            </a:p>
            <a:p>
              <a:pPr marR="0" lvl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4000" b="1" dirty="0">
                  <a:solidFill>
                    <a:srgbClr val="CC431F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Ask a nurse or other health care professional for support</a:t>
              </a:r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85737633-C4EE-409C-93F1-63058D40D951}"/>
                </a:ext>
              </a:extLst>
            </p:cNvPr>
            <p:cNvGrpSpPr/>
            <p:nvPr/>
          </p:nvGrpSpPr>
          <p:grpSpPr>
            <a:xfrm>
              <a:off x="438977" y="415290"/>
              <a:ext cx="1792224" cy="1792224"/>
              <a:chOff x="438977" y="415290"/>
              <a:chExt cx="1792224" cy="1792224"/>
            </a:xfrm>
          </p:grpSpPr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02344096-E57A-4488-B2D3-CE8BEF1C3166}"/>
                  </a:ext>
                </a:extLst>
              </p:cNvPr>
              <p:cNvSpPr/>
              <p:nvPr/>
            </p:nvSpPr>
            <p:spPr>
              <a:xfrm>
                <a:off x="438977" y="415290"/>
                <a:ext cx="1792224" cy="17922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F7386AD2-807F-48DD-B08C-80732ADC3A28}"/>
                  </a:ext>
                </a:extLst>
              </p:cNvPr>
              <p:cNvSpPr/>
              <p:nvPr/>
            </p:nvSpPr>
            <p:spPr>
              <a:xfrm>
                <a:off x="616810" y="828538"/>
                <a:ext cx="1482691" cy="1077218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cs-CZ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Insert</a:t>
                </a: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 logo </a:t>
                </a:r>
                <a:b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</a:b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of your organization</a:t>
                </a:r>
              </a:p>
              <a:p>
                <a:pPr algn="ctr"/>
                <a:r>
                  <a:rPr lang="en-US" sz="160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here</a:t>
                </a:r>
                <a:endParaRPr lang="en-US" sz="1600" b="0" cap="none" spc="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6776349D-06A4-99C6-B052-A4D4CAC07B1C}"/>
                </a:ext>
              </a:extLst>
            </p:cNvPr>
            <p:cNvGrpSpPr/>
            <p:nvPr/>
          </p:nvGrpSpPr>
          <p:grpSpPr>
            <a:xfrm>
              <a:off x="2446666" y="400970"/>
              <a:ext cx="1989288" cy="1897430"/>
              <a:chOff x="2446666" y="400970"/>
              <a:chExt cx="1989288" cy="1897430"/>
            </a:xfrm>
          </p:grpSpPr>
          <p:sp>
            <p:nvSpPr>
              <p:cNvPr id="3" name="Ovaal 41">
                <a:extLst>
                  <a:ext uri="{FF2B5EF4-FFF2-40B4-BE49-F238E27FC236}">
                    <a16:creationId xmlns:a16="http://schemas.microsoft.com/office/drawing/2014/main" id="{45753B69-B26D-EC21-991B-7E585620E2DC}"/>
                  </a:ext>
                </a:extLst>
              </p:cNvPr>
              <p:cNvSpPr/>
              <p:nvPr/>
            </p:nvSpPr>
            <p:spPr>
              <a:xfrm>
                <a:off x="2513475" y="400970"/>
                <a:ext cx="1831042" cy="1801368"/>
              </a:xfrm>
              <a:prstGeom prst="ellipse">
                <a:avLst/>
              </a:prstGeom>
              <a:solidFill>
                <a:srgbClr val="CB44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1" b="1" dirty="0">
                  <a:solidFill>
                    <a:schemeClr val="bg1"/>
                  </a:solidFill>
                  <a:latin typeface="Aharoni" panose="02010803020104030203" pitchFamily="2" charset="-79"/>
                  <a:cs typeface="Aharoni" panose="02010803020104030203" pitchFamily="2" charset="-79"/>
                </a:endParaRPr>
              </a:p>
              <a:p>
                <a:pPr algn="ctr"/>
                <a:r>
                  <a:rPr lang="en-US" sz="800" b="1" dirty="0">
                    <a:solidFill>
                      <a:srgbClr val="C93C16"/>
                    </a:solidFill>
                    <a:latin typeface="Aharoni" panose="02010803020104030203" pitchFamily="2" charset="-79"/>
                    <a:cs typeface="Aharoni" panose="02010803020104030203" pitchFamily="2" charset="-79"/>
                  </a:rPr>
                  <a:t>SDFGSG</a:t>
                </a:r>
              </a:p>
            </p:txBody>
          </p:sp>
          <p:pic>
            <p:nvPicPr>
              <p:cNvPr id="5" name="Picture 4" descr="Icon&#10;&#10;Description automatically generated">
                <a:extLst>
                  <a:ext uri="{FF2B5EF4-FFF2-40B4-BE49-F238E27FC236}">
                    <a16:creationId xmlns:a16="http://schemas.microsoft.com/office/drawing/2014/main" id="{521123F8-0DB7-59B4-4F24-F7745434048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07783" y="439732"/>
                <a:ext cx="642425" cy="640080"/>
              </a:xfrm>
              <a:prstGeom prst="rect">
                <a:avLst/>
              </a:prstGeom>
            </p:spPr>
          </p:pic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4BFD117-8671-E8EB-5DCB-D0473B2EA949}"/>
                  </a:ext>
                </a:extLst>
              </p:cNvPr>
              <p:cNvSpPr txBox="1"/>
              <p:nvPr/>
            </p:nvSpPr>
            <p:spPr>
              <a:xfrm>
                <a:off x="2446666" y="1082683"/>
                <a:ext cx="1989288" cy="12157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2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  <a:t>DO NOT SMOKE</a:t>
                </a:r>
                <a:endParaRPr lang="cs-CZ" sz="12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haroni" panose="02010803020104030203" pitchFamily="2" charset="-79"/>
                </a:endParaRPr>
              </a:p>
              <a:p>
                <a:pPr algn="ctr"/>
                <a:r>
                  <a:rPr lang="en-GB" sz="700" b="1" dirty="0">
                    <a:solidFill>
                      <a:srgbClr val="CB441F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  <a:t>c</a:t>
                </a:r>
                <a:br>
                  <a:rPr lang="en-GB" sz="14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</a:br>
                <a:r>
                  <a:rPr lang="en-GB" sz="12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  <a:t>DO NOT USE  </a:t>
                </a:r>
                <a:br>
                  <a:rPr lang="en-GB" sz="12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</a:br>
                <a:r>
                  <a:rPr lang="en-GB" sz="12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  <a:t>ANY FORM </a:t>
                </a:r>
                <a:br>
                  <a:rPr lang="en-GB" sz="12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</a:br>
                <a:r>
                  <a:rPr lang="en-GB" sz="12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haroni" panose="02010803020104030203" pitchFamily="2" charset="-79"/>
                  </a:rPr>
                  <a:t>OF TOBACCO</a:t>
                </a:r>
                <a:endParaRPr lang="nl-BE" sz="12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haroni" panose="02010803020104030203" pitchFamily="2" charset="-79"/>
                </a:endParaRPr>
              </a:p>
              <a:p>
                <a:endParaRPr lang="en-US" dirty="0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1B1A98B3-97BD-B9DF-DB67-B0515FB55E2B}"/>
                </a:ext>
              </a:extLst>
            </p:cNvPr>
            <p:cNvGrpSpPr/>
            <p:nvPr/>
          </p:nvGrpSpPr>
          <p:grpSpPr>
            <a:xfrm>
              <a:off x="-10968" y="9113699"/>
              <a:ext cx="6868968" cy="906862"/>
              <a:chOff x="-10968" y="9113699"/>
              <a:chExt cx="6868968" cy="906862"/>
            </a:xfrm>
          </p:grpSpPr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99F84032-6C10-0419-AA32-27E4A1E6EE3F}"/>
                  </a:ext>
                </a:extLst>
              </p:cNvPr>
              <p:cNvGrpSpPr/>
              <p:nvPr/>
            </p:nvGrpSpPr>
            <p:grpSpPr>
              <a:xfrm>
                <a:off x="-10968" y="9113699"/>
                <a:ext cx="6868968" cy="906862"/>
                <a:chOff x="0" y="9109018"/>
                <a:chExt cx="6879926" cy="906862"/>
              </a:xfrm>
            </p:grpSpPr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28962669-61C2-59D3-9373-AB7B5DA9FCF7}"/>
                    </a:ext>
                  </a:extLst>
                </p:cNvPr>
                <p:cNvSpPr/>
                <p:nvPr/>
              </p:nvSpPr>
              <p:spPr>
                <a:xfrm>
                  <a:off x="0" y="9109018"/>
                  <a:ext cx="6879926" cy="796982"/>
                </a:xfrm>
                <a:prstGeom prst="rect">
                  <a:avLst/>
                </a:prstGeom>
                <a:solidFill>
                  <a:schemeClr val="bg1">
                    <a:alpha val="67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9A35A29A-B8B8-EA31-F76E-AD0058FE680C}"/>
                    </a:ext>
                  </a:extLst>
                </p:cNvPr>
                <p:cNvSpPr txBox="1"/>
                <p:nvPr/>
              </p:nvSpPr>
              <p:spPr>
                <a:xfrm>
                  <a:off x="10963" y="9169494"/>
                  <a:ext cx="6857999" cy="8463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nl-BE" sz="1300" b="1" dirty="0">
                      <a:solidFill>
                        <a:srgbClr val="CB441F"/>
                      </a:solidFill>
                      <a:latin typeface="Aharoni" panose="02010803020104030203" pitchFamily="2" charset="-79"/>
                      <a:cs typeface="Aharoni" panose="02010803020104030203" pitchFamily="2" charset="-79"/>
                    </a:rPr>
                    <a:t>#PrEvCan #CANCERCODE</a:t>
                  </a:r>
                </a:p>
                <a:p>
                  <a:pPr algn="ctr"/>
                  <a:r>
                    <a:rPr lang="en-GB" sz="1200" b="1" dirty="0">
                      <a:solidFill>
                        <a:srgbClr val="CB441F"/>
                      </a:solidFill>
                      <a:effectLst/>
                    </a:rPr>
                    <a:t>The </a:t>
                  </a:r>
                  <a:r>
                    <a:rPr lang="en-GB" sz="1200" b="1" dirty="0" err="1">
                      <a:solidFill>
                        <a:srgbClr val="CB441F"/>
                      </a:solidFill>
                      <a:effectLst/>
                    </a:rPr>
                    <a:t>PrEvCan</a:t>
                  </a:r>
                  <a:r>
                    <a:rPr lang="en-GB" sz="1200" b="1" dirty="0">
                      <a:solidFill>
                        <a:srgbClr val="CB441F"/>
                      </a:solidFill>
                      <a:effectLst/>
                    </a:rPr>
                    <a:t> campaign was initiated by EONS and is run in association </a:t>
                  </a:r>
                  <a:br>
                    <a:rPr lang="en-GB" sz="1200" b="1" dirty="0">
                      <a:solidFill>
                        <a:srgbClr val="CB441F"/>
                      </a:solidFill>
                      <a:effectLst/>
                    </a:rPr>
                  </a:br>
                  <a:r>
                    <a:rPr lang="en-GB" sz="1200" b="1" dirty="0">
                      <a:solidFill>
                        <a:srgbClr val="CB441F"/>
                      </a:solidFill>
                      <a:effectLst/>
                    </a:rPr>
                    <a:t>with key campaign partner, ESMO. </a:t>
                  </a:r>
                  <a:r>
                    <a:rPr lang="en-US" sz="1200" b="1" dirty="0">
                      <a:solidFill>
                        <a:srgbClr val="CB441F"/>
                      </a:solidFill>
                      <a:cs typeface="Aharoni" panose="02010803020104030203" pitchFamily="2" charset="-79"/>
                    </a:rPr>
                    <a:t>More info</a:t>
                  </a:r>
                  <a:r>
                    <a:rPr lang="nl-BE" sz="1200" b="1" dirty="0">
                      <a:solidFill>
                        <a:srgbClr val="CB441F"/>
                      </a:solidFill>
                      <a:cs typeface="Aharoni" panose="02010803020104030203" pitchFamily="2" charset="-79"/>
                    </a:rPr>
                    <a:t>: www.cancernurse.eu/</a:t>
                  </a:r>
                  <a:r>
                    <a:rPr lang="cs-CZ" sz="1200" b="1" dirty="0">
                      <a:solidFill>
                        <a:srgbClr val="CB441F"/>
                      </a:solidFill>
                      <a:cs typeface="Aharoni" panose="02010803020104030203" pitchFamily="2" charset="-79"/>
                    </a:rPr>
                    <a:t>prev</a:t>
                  </a:r>
                  <a:r>
                    <a:rPr lang="en-US" sz="1200" b="1" dirty="0">
                      <a:solidFill>
                        <a:srgbClr val="CB441F"/>
                      </a:solidFill>
                      <a:cs typeface="Aharoni" panose="02010803020104030203" pitchFamily="2" charset="-79"/>
                    </a:rPr>
                    <a:t>can</a:t>
                  </a:r>
                  <a:br>
                    <a:rPr lang="nl-BE" sz="1200" b="1" dirty="0">
                      <a:solidFill>
                        <a:srgbClr val="2585C2"/>
                      </a:solidFill>
                      <a:cs typeface="Aharoni" panose="02010803020104030203" pitchFamily="2" charset="-79"/>
                    </a:rPr>
                  </a:br>
                  <a:endParaRPr lang="en-GB" sz="1200" b="1" dirty="0">
                    <a:solidFill>
                      <a:srgbClr val="2585C2"/>
                    </a:solidFill>
                    <a:cs typeface="Aharoni" panose="02010803020104030203" pitchFamily="2" charset="-79"/>
                  </a:endParaRPr>
                </a:p>
              </p:txBody>
            </p:sp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39B7EE26-D7D2-4C3D-A809-1375E9AA1A49}"/>
                    </a:ext>
                  </a:extLst>
                </p:cNvPr>
                <p:cNvGrpSpPr/>
                <p:nvPr/>
              </p:nvGrpSpPr>
              <p:grpSpPr>
                <a:xfrm>
                  <a:off x="224716" y="9297854"/>
                  <a:ext cx="475488" cy="475488"/>
                  <a:chOff x="-302004" y="1916250"/>
                  <a:chExt cx="2823923" cy="2823924"/>
                </a:xfrm>
              </p:grpSpPr>
              <p:sp>
                <p:nvSpPr>
                  <p:cNvPr id="15" name="Ovaal 2">
                    <a:extLst>
                      <a:ext uri="{FF2B5EF4-FFF2-40B4-BE49-F238E27FC236}">
                        <a16:creationId xmlns:a16="http://schemas.microsoft.com/office/drawing/2014/main" id="{2D176292-DA5C-C42E-D300-CC7B5CA9EBF2}"/>
                      </a:ext>
                    </a:extLst>
                  </p:cNvPr>
                  <p:cNvSpPr/>
                  <p:nvPr/>
                </p:nvSpPr>
                <p:spPr>
                  <a:xfrm>
                    <a:off x="-302004" y="1916250"/>
                    <a:ext cx="2823923" cy="2823924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 sz="1801" dirty="0">
                      <a:solidFill>
                        <a:schemeClr val="tx1"/>
                      </a:solidFill>
                    </a:endParaRPr>
                  </a:p>
                </p:txBody>
              </p:sp>
              <p:pic>
                <p:nvPicPr>
                  <p:cNvPr id="16" name="Picture 15" descr="A picture containing text, clipart&#10;&#10;Description automatically generated">
                    <a:extLst>
                      <a:ext uri="{FF2B5EF4-FFF2-40B4-BE49-F238E27FC236}">
                        <a16:creationId xmlns:a16="http://schemas.microsoft.com/office/drawing/2014/main" id="{8DF60560-23CA-0C13-49D4-79EA462A5E0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219048" y="2002330"/>
                    <a:ext cx="2669717" cy="2651758"/>
                  </a:xfrm>
                  <a:prstGeom prst="ellipse">
                    <a:avLst/>
                  </a:prstGeom>
                </p:spPr>
              </p:pic>
            </p:grpSp>
          </p:grpSp>
          <p:pic>
            <p:nvPicPr>
              <p:cNvPr id="11" name="Graphic 10">
                <a:extLst>
                  <a:ext uri="{FF2B5EF4-FFF2-40B4-BE49-F238E27FC236}">
                    <a16:creationId xmlns:a16="http://schemas.microsoft.com/office/drawing/2014/main" id="{6357AB37-66C8-5C14-34A9-318C89BC1D1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rcRect t="1" r="36621" b="-13923"/>
              <a:stretch/>
            </p:blipFill>
            <p:spPr>
              <a:xfrm>
                <a:off x="6045268" y="9374571"/>
                <a:ext cx="702865" cy="331414"/>
              </a:xfrm>
              <a:prstGeom prst="rect">
                <a:avLst/>
              </a:prstGeom>
            </p:spPr>
          </p:pic>
        </p:grp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5FFD7C47-3D7B-DACE-9D4E-6CB2216DE1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39284" t="19305" r="14595" b="11463"/>
            <a:stretch/>
          </p:blipFill>
          <p:spPr>
            <a:xfrm>
              <a:off x="4618094" y="397002"/>
              <a:ext cx="1827452" cy="1828800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568694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7DB202FE5875745905955056904B93E" ma:contentTypeVersion="13" ma:contentTypeDescription="Create a new document." ma:contentTypeScope="" ma:versionID="ca714504ec4591492e4924765247197a">
  <xsd:schema xmlns:xsd="http://www.w3.org/2001/XMLSchema" xmlns:xs="http://www.w3.org/2001/XMLSchema" xmlns:p="http://schemas.microsoft.com/office/2006/metadata/properties" xmlns:ns2="a55e921c-938e-4e50-85a3-020a9f358fcc" xmlns:ns3="1b4c74c1-0512-4b4c-b132-ab7851723926" targetNamespace="http://schemas.microsoft.com/office/2006/metadata/properties" ma:root="true" ma:fieldsID="772d3ebf266181dcecae809b46825757" ns2:_="" ns3:_="">
    <xsd:import namespace="a55e921c-938e-4e50-85a3-020a9f358fcc"/>
    <xsd:import namespace="1b4c74c1-0512-4b4c-b132-ab785172392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5e921c-938e-4e50-85a3-020a9f358fc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67c40972-8a4f-4160-9e22-f885e5a7400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4c74c1-0512-4b4c-b132-ab7851723926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af0f08df-f13e-4c5f-b2df-605d3d1bb3a0}" ma:internalName="TaxCatchAll" ma:showField="CatchAllData" ma:web="1b4c74c1-0512-4b4c-b132-ab785172392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18D00B2-68E5-48A7-BA3D-744112DF9C59}"/>
</file>

<file path=customXml/itemProps2.xml><?xml version="1.0" encoding="utf-8"?>
<ds:datastoreItem xmlns:ds="http://schemas.openxmlformats.org/officeDocument/2006/customXml" ds:itemID="{2602715D-7D63-4CDC-94B7-54D4411C5AD7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1024</Words>
  <Application>Microsoft Office PowerPoint</Application>
  <PresentationFormat>A4 Paper (210x297 mm)</PresentationFormat>
  <Paragraphs>146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Aharoni</vt:lpstr>
      <vt:lpstr>Arial</vt:lpstr>
      <vt:lpstr>Cal</vt:lpstr>
      <vt:lpstr>Calibri</vt:lpstr>
      <vt:lpstr>Calibri Light</vt:lpstr>
      <vt:lpstr>Verdana</vt:lpstr>
      <vt:lpstr>WordVisi_MSFontService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Michaela Popelková</dc:creator>
  <cp:lastModifiedBy>Michaela Popelková</cp:lastModifiedBy>
  <cp:revision>5</cp:revision>
  <cp:lastPrinted>2022-08-09T15:47:07Z</cp:lastPrinted>
  <dcterms:created xsi:type="dcterms:W3CDTF">2021-10-31T06:37:30Z</dcterms:created>
  <dcterms:modified xsi:type="dcterms:W3CDTF">2022-08-09T16:12:57Z</dcterms:modified>
</cp:coreProperties>
</file>