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293" r:id="rId3"/>
    <p:sldId id="267" r:id="rId4"/>
    <p:sldId id="266" r:id="rId5"/>
    <p:sldId id="269" r:id="rId6"/>
    <p:sldId id="271" r:id="rId7"/>
    <p:sldId id="270" r:id="rId8"/>
    <p:sldId id="278" r:id="rId9"/>
    <p:sldId id="273" r:id="rId10"/>
    <p:sldId id="295" r:id="rId11"/>
    <p:sldId id="274" r:id="rId12"/>
    <p:sldId id="283" r:id="rId13"/>
    <p:sldId id="276" r:id="rId14"/>
    <p:sldId id="277" r:id="rId15"/>
    <p:sldId id="265" r:id="rId16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C7E36-DBB8-4F3F-BEA3-ACD8A73AEDF2}" v="102" dt="2022-08-09T16:11:44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7" d="100"/>
          <a:sy n="77" d="100"/>
        </p:scale>
        <p:origin x="2129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3599F57-EF45-E2B8-3C5D-BEF61A4ECCE5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general public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F24523-1C09-1D67-AC69-27760850EF97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48" name="Ovaal 41">
                <a:extLst>
                  <a:ext uri="{FF2B5EF4-FFF2-40B4-BE49-F238E27FC236}">
                    <a16:creationId xmlns:a16="http://schemas.microsoft.com/office/drawing/2014/main" id="{47EA28EA-ED8C-1D30-B445-173CD7F918E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EF022410-9DD2-A788-FD59-D7CE8FB47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C8C027-140E-B566-175E-A25C5B9767B7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OHJLK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DE0CD3-A3BB-8DFF-2C5A-DD95AE686C0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E65479-496E-66CB-CCD2-FCCE48D28F2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C786725-7AA4-28FB-EA5B-55A1A199DE3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FB8AABE-BB33-724A-6B6F-530D309BA5E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F090156D-E277-E586-4E43-AA7E5156F2C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5B77C06A-9C9C-28FC-FFF5-09673D7C717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F25E170-4107-7277-C1C2-05A9963901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52F7603-0D57-2037-BAD5-7C5F7EAD5CB1}"/>
              </a:ext>
            </a:extLst>
          </p:cNvPr>
          <p:cNvGrpSpPr/>
          <p:nvPr/>
        </p:nvGrpSpPr>
        <p:grpSpPr>
          <a:xfrm>
            <a:off x="-10968" y="183874"/>
            <a:ext cx="6868968" cy="9836687"/>
            <a:chOff x="-10968" y="183874"/>
            <a:chExt cx="6868968" cy="9836687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82258" y="4662803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healthcare professionals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15290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5A2ED27-6654-C86D-4362-C224CBAB60A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5E9839-A9B9-9E58-98BC-95254A497B66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2BFA2681-0DFB-C9CA-475A-BCBA4044DBE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B22B0F4A-94DB-929A-36A8-E267192FD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40741C-E728-7E9C-7E27-5572B4034C8F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885E13-D9CD-29CA-BD06-62B9F744F2F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DD60C75-7366-4D8F-BD77-866F717B89B8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AF25508-2B1F-66BF-6B44-86CB633E47B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9AF7F46-762B-020E-DFC7-29EA2DC47E6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4B9E117-E134-C898-7688-AE7A89B9B1E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0C339D0F-204B-D977-35CD-65E0A6319AF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896A6D9-01FD-9C1D-C45D-595C83B566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F6243BDC-2A44-07D6-0239-A30AC8EDD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D637A1-F330-1934-74B0-A9D1B66EA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FF6E70E-34C0-4C64-BE0A-B9E3B599C958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3" y="3794317"/>
              <a:ext cx="5384799" cy="33563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Smoking cessation </a:t>
              </a:r>
              <a:b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is an essential part </a:t>
              </a:r>
              <a:b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 primary, secondary and tertial </a:t>
              </a:r>
              <a:b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cancer prevention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641534-FBED-4CDB-A6E0-F4F10ADBC39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168057-A5FA-4342-915E-A01B2BD86C9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5DC0BE6-EE4B-48A6-B255-48F889D4E7A3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AF026FB-FDB0-845A-75E2-482450B04CDA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B6AA020F-1EF0-CAA4-EA15-B10E57B31D8E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6796768-E489-6927-1450-6033EF481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52D4BD-BE0B-0366-7FC2-9E373D13246B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5CC224-F23C-CDAF-A9BB-C34D8C2AE89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872AA04-93DF-E8FB-F1E6-A1B2EDB4778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5475C04-8061-B794-BA67-8EF26AF5184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B261044-F01A-38CE-64E9-A3519E8F42F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5C43C2E-142A-2D90-AAE5-103EAA40699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3835ABBB-A03A-EA38-8429-9F20F87BB14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70CE043-422D-806B-7882-00FA92E639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A91D4C29-18DA-A6F5-6C73-F6C3D25700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3029ECA-D894-B5FD-C9B8-85A0625EFAE5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12" name="Picture 11" descr="A doctor and a patient&#10;&#10;Description automatically generated with low confidence">
              <a:extLst>
                <a:ext uri="{FF2B5EF4-FFF2-40B4-BE49-F238E27FC236}">
                  <a16:creationId xmlns:a16="http://schemas.microsoft.com/office/drawing/2014/main" id="{5C6041F1-512A-40E2-9301-2185411A1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2" r="16844"/>
            <a:stretch/>
          </p:blipFill>
          <p:spPr>
            <a:xfrm>
              <a:off x="0" y="0"/>
              <a:ext cx="6857999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3" y="2900180"/>
              <a:ext cx="5384799" cy="397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Always assess whether your patients </a:t>
              </a:r>
              <a:b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are smoking. </a:t>
              </a:r>
              <a:b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Offer advice, support and follow-up!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C86B83-5DBE-4816-9347-5928E1A902D7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B5B7BF9-EEF4-4108-8DC5-6CB19E88FA5F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9C69CA5-4A4B-4359-A2F3-9DF2B8445334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5807443-427C-BA69-0C33-D0A9F57FE2DA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FC651095-1664-3BD4-53BC-A00AC27B4D4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:a16="http://schemas.microsoft.com/office/drawing/2014/main" id="{7C5BA72C-3C67-47D8-D20C-4A68A213C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271C6AA-37FA-76EE-FF59-CC2442F69ADB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4E6959-3F43-8A15-C406-2E1AFB6D0DE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09F0517-3E39-1A1D-9469-0663EBBF9EB5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8C01ABA-4CA3-1EF9-D77A-FAEF9D2C3D9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7F57775-118D-4B9D-B4A9-D3183A37777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922248C3-DD8C-E9BC-E745-315F6796015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72B9573B-6738-A907-5867-CCBE2AFFC0E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0E7C921-3FAE-170F-B679-49147BFFCA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070310D6-AF05-DB29-47DD-6244D0A02A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78153-88F8-EB8E-61E5-D6F9538B3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17C963A-E8AE-23E2-24A5-0C1582EA66BE}"/>
              </a:ext>
            </a:extLst>
          </p:cNvPr>
          <p:cNvGrpSpPr/>
          <p:nvPr/>
        </p:nvGrpSpPr>
        <p:grpSpPr>
          <a:xfrm>
            <a:off x="-10968" y="-7088"/>
            <a:ext cx="6868968" cy="10020561"/>
            <a:chOff x="-10968" y="0"/>
            <a:chExt cx="6868968" cy="10020561"/>
          </a:xfrm>
        </p:grpSpPr>
        <p:pic>
          <p:nvPicPr>
            <p:cNvPr id="4" name="Picture 3" descr="A doctor showing a patient something on the paper&#10;&#10;Description automatically generated with medium confidence">
              <a:extLst>
                <a:ext uri="{FF2B5EF4-FFF2-40B4-BE49-F238E27FC236}">
                  <a16:creationId xmlns:a16="http://schemas.microsoft.com/office/drawing/2014/main" id="{B44B8427-22ED-4B0F-8C7F-21C00AE2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545006"/>
              <a:ext cx="5384799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  <a:latin typeface="Cal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Refer to evidence based smoking cessation services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3E0FFEC-62F8-4EFC-B2A3-E85571308975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CA787E9-BC5C-4054-8849-43440C16921F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F27FF27-4C09-434E-8B09-A8F12382A217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4C3F79C-4316-8DD5-9A69-883A00DC8705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BFA51135-E346-589D-7572-6C12CD08686A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4062260D-6ED9-6B00-7080-9925DE56D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A33968-4001-4242-B4A4-21EEAB3E78C6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4E3332-322B-38EA-4E2A-F74CF030650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2AB478-6777-F9EB-43BA-4E2EFB677D8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5F3EE6B-B31A-9CAB-2765-B7E12E03336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601B920-0BD9-496A-A6F1-555577B5D452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F4CAEEC-F99C-E25F-2AE0-3698C053B99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51F761FA-1AED-5A8E-873C-663C7C3103C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16021AC-DACD-07E0-8111-183AEB955E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EB03CB4-EB29-03B8-880B-BE847F450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FE643C-6A6B-0F53-22F1-E0CDB846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9CA2134-EF6D-89C3-84CE-99D42C3A1C80}"/>
              </a:ext>
            </a:extLst>
          </p:cNvPr>
          <p:cNvGrpSpPr/>
          <p:nvPr/>
        </p:nvGrpSpPr>
        <p:grpSpPr>
          <a:xfrm>
            <a:off x="-10968" y="-1"/>
            <a:ext cx="6868968" cy="10020562"/>
            <a:chOff x="-10968" y="-1"/>
            <a:chExt cx="6868968" cy="10020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B6EF37-345B-4575-A815-BF516680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7080" t="957" r="27235"/>
            <a:stretch/>
          </p:blipFill>
          <p:spPr>
            <a:xfrm>
              <a:off x="0" y="-1"/>
              <a:ext cx="6857998" cy="991195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10578" y="3636462"/>
              <a:ext cx="6537552" cy="301956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06326" y="3545006"/>
              <a:ext cx="6641804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Pay extra attention </a:t>
              </a:r>
              <a:br>
                <a:rPr lang="cs-CZ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 patients with co-occurring substance abuse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D0545D-03AB-4085-B7D5-F088971B9A1D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E942324-B9BC-4665-B9A9-7B21C0A74237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E6EBBE-FD3A-48CB-BB7E-F92F3124BF0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900E6D-8751-EE69-E2E5-CC011DFFA971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8E7182EA-29F0-300C-48A5-AE809A55626C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7A028DA1-58F2-694A-FD17-DCF3485F2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39D6F2-053C-6288-492D-2417BF842E9E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88BB97-1F6E-BB7F-57E1-B40DA3CC3FF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CDB8059-DFBC-8B08-A9A0-AC5E9639A00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237E3FB-A03E-0910-FE07-839D4CE3A78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F06C218-1600-79BC-7007-7E2EB27F08E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B51DA580-E2B6-AB7A-0262-F4D9FC4A27E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AF00BBB1-6C72-5EB9-5558-4F877E57C1B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63C2AC4-FA27-D963-AFA0-02367AFD91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37A5B34-6F68-442E-6BBC-A932534FE5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D2DAA-791C-3B45-7993-F1F07838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3EA2A44-1BAC-3E25-AD53-CFDAC57C814A}"/>
              </a:ext>
            </a:extLst>
          </p:cNvPr>
          <p:cNvGrpSpPr/>
          <p:nvPr/>
        </p:nvGrpSpPr>
        <p:grpSpPr>
          <a:xfrm>
            <a:off x="-10968" y="0"/>
            <a:ext cx="7247967" cy="10020561"/>
            <a:chOff x="-10968" y="0"/>
            <a:chExt cx="7247967" cy="100205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13475" y="2806843"/>
              <a:ext cx="4184428" cy="4597391"/>
            </a:xfrm>
            <a:prstGeom prst="roundRect">
              <a:avLst>
                <a:gd name="adj" fmla="val 8829"/>
              </a:avLst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852200" y="3743833"/>
              <a:ext cx="53847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Customized </a:t>
              </a:r>
              <a:b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message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6201D3-4401-4063-BB89-564FCDEAE93D}"/>
                </a:ext>
              </a:extLst>
            </p:cNvPr>
            <p:cNvSpPr/>
            <p:nvPr/>
          </p:nvSpPr>
          <p:spPr>
            <a:xfrm>
              <a:off x="231045" y="5638552"/>
              <a:ext cx="2881794" cy="2793534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AA753F54-9215-46A8-820F-375E0B75C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861" y="593985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CC431F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Insert</a:t>
              </a:r>
              <a:r>
                <a:rPr lang="cs-CZ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your photo</a:t>
              </a:r>
              <a:endParaRPr lang="en-GB" sz="34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CA38794-13AA-4BBD-AC65-3239E62B474A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59F2FE0-28C8-4769-AD7D-6CA421EF268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09ABE92-2160-4B36-BBD1-0507EF0A6DC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00D3F6-8A13-2938-7AA8-A011CFB4088B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2853508-3FC0-F64B-524F-23A6E346525A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2101A9BC-E5B6-4311-79B2-376212382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87904F-7342-CF30-EFF0-4A9766BC8966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7A3EF4-1006-4A29-4A70-7B944766EF0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8F86D3F-0D77-3A6F-802C-969BA83A463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1D00AE-88B7-3A0A-4721-D832823CF99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C02324-F9B7-E5BA-7EE7-7891E52903A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3A4757F-9FE5-8218-5670-DD9DA660E68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50183D15-DF41-6946-11E6-36726CBAC49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4A7ACBD-6D8C-0D31-715F-E700F984DF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5D306BFD-D513-1C45-5582-A7E8866373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48400-28D4-9BFD-53B0-0D622771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385370B-4984-E91B-B11B-CACA5A80EE84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477769"/>
              <a:ext cx="538479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Smoking is still </a:t>
              </a:r>
              <a:b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the most important </a:t>
              </a:r>
              <a:b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risk factor </a:t>
              </a:r>
              <a:b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for cancer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655990A-3F94-C913-0696-AE28B61E304D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10" name="Ovaal 41">
                <a:extLst>
                  <a:ext uri="{FF2B5EF4-FFF2-40B4-BE49-F238E27FC236}">
                    <a16:creationId xmlns:a16="http://schemas.microsoft.com/office/drawing/2014/main" id="{97CB881F-B8E5-5E1F-BE48-2F3332FC08DE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D9B1E94D-5A1F-E0D0-F0D4-E88FA7768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089EAA-28F1-4041-F4AB-37CDFE390CF5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538994-1692-F1D0-8000-96745E4FAEC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E0DB728-8141-288C-C29E-BDE97008620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DFE647F-899F-16BB-66F6-7104EC2F881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9C9E2C9-1A12-F85A-7C0A-822BBA2B4710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F0829523-13AD-1FBF-F15A-3D63118DBA1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B1590EAE-8C51-D944-A2F5-A83C784AB60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1" name="Picture 3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881A5B1-D560-2DB5-7C14-EFB33164B5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FE042756-C2C4-54E0-DF14-5B2822DBF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38B9CA-D01B-2E09-8AFF-4B68C7803FB7}"/>
              </a:ext>
            </a:extLst>
          </p:cNvPr>
          <p:cNvGrpSpPr/>
          <p:nvPr/>
        </p:nvGrpSpPr>
        <p:grpSpPr>
          <a:xfrm>
            <a:off x="-10968" y="-1"/>
            <a:ext cx="6868968" cy="10020562"/>
            <a:chOff x="-10968" y="-1"/>
            <a:chExt cx="6868968" cy="10020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CAE1-C916-419F-AF51-DC448E63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4" b="13864"/>
            <a:stretch/>
          </p:blipFill>
          <p:spPr>
            <a:xfrm>
              <a:off x="0" y="-1"/>
              <a:ext cx="6858000" cy="990600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545006"/>
              <a:ext cx="538479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4800" b="1" i="0" dirty="0">
                  <a:solidFill>
                    <a:srgbClr val="CC431F"/>
                  </a:solidFill>
                  <a:effectLst/>
                  <a:latin typeface="WordVisi_MSFontService"/>
                </a:rPr>
                <a:t>Most e-cigarettes contain nicotine </a:t>
              </a:r>
              <a:br>
                <a:rPr lang="en-US" sz="4800" b="1" i="0" dirty="0">
                  <a:solidFill>
                    <a:srgbClr val="CC431F"/>
                  </a:solidFill>
                  <a:effectLst/>
                  <a:latin typeface="WordVisi_MSFontService"/>
                </a:rPr>
              </a:br>
              <a:r>
                <a:rPr lang="en-US" sz="4800" b="1" i="0" dirty="0">
                  <a:solidFill>
                    <a:srgbClr val="CC431F"/>
                  </a:solidFill>
                  <a:effectLst/>
                  <a:latin typeface="WordVisi_MSFontService"/>
                </a:rPr>
                <a:t>and are therefore addictive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35F2CB5-EB0F-4839-AFE1-805DA109C244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D86F62-DEB1-4E75-BE69-89227EF5999B}"/>
                </a:ext>
              </a:extLst>
            </p:cNvPr>
            <p:cNvSpPr/>
            <p:nvPr/>
          </p:nvSpPr>
          <p:spPr>
            <a:xfrm>
              <a:off x="616810" y="828538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</a:t>
              </a:r>
              <a: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of your organization</a:t>
              </a:r>
            </a:p>
            <a:p>
              <a:pPr algn="ctr"/>
              <a: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here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D3D5154-60B9-7935-A135-E9FA7124BAB4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614D1257-604D-31D9-4A6A-8C25A388ADC3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07BCFF2-A466-35EB-C43C-2BBA9365C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B77AC0-4A0E-F352-77DE-F231060194C2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021B7B-2DA4-DE28-9B0D-BDB9AD38339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298351-594F-0283-03AC-F4C6D6DEDA2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44830CE-F9D0-3243-59A4-B5DB5D199AB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B38EBD8-EF8F-7C4B-B09C-F8EEB278F576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9611C37C-62EB-2DCB-741C-0C6738EBAC7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BBF62173-07FD-C64B-11FC-5ACEB0893BB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CA2CA92-8BF6-7343-0F47-6288274D83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1CE38D5-5B16-A2AC-2A65-F1A6E0B42C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2374E-5B0B-412B-7CFE-87E46C93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ED48E46-5DC5-B3B0-F235-9E4B9D64A35E}"/>
              </a:ext>
            </a:extLst>
          </p:cNvPr>
          <p:cNvGrpSpPr/>
          <p:nvPr/>
        </p:nvGrpSpPr>
        <p:grpSpPr>
          <a:xfrm>
            <a:off x="-10968" y="-14087"/>
            <a:ext cx="6868969" cy="10034648"/>
            <a:chOff x="-10968" y="-14087"/>
            <a:chExt cx="6868969" cy="10034648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39" y="3613087"/>
              <a:ext cx="5547191" cy="3278541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1" y="4026575"/>
              <a:ext cx="538479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The use of e-cigarettes </a:t>
              </a:r>
              <a:b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is unsafe for kids, teens, and young adults </a:t>
              </a:r>
              <a:endParaRPr lang="en-GB" sz="166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CBD3259-C1BC-4230-82EF-8371F0359431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8EBDE71-E2DB-4ED1-8D18-AE4F5F26207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9C34639-D910-4A44-8A28-48E0A5DCC0F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C8CFA3-4C30-0CF2-2164-8BBDDE9CB9BE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AEB480-86F0-2865-2F42-795CACD666DD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:a16="http://schemas.microsoft.com/office/drawing/2014/main" id="{17C95CF6-32B0-25B1-6988-A7EFE3956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E0037F-309B-BA88-C09D-B387C62F4993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71112B-97A7-92A2-1D3D-F906540690B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BE6414A-30BD-C28F-666B-A3C04CEDEAD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8FD34A5-C186-E6D4-027D-DE8578E4E2D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0D6C3F2-0396-DB91-7A56-32174E13392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A079071-125C-907D-C2E5-A2A31551F45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ECA724FB-8630-A2EF-B5D6-67046C9046C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3E2ADAA-B96A-658E-8153-460D223369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95EBD97C-3FC0-3907-4945-5BA73FBFA2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D5F9-8475-CFD9-6CEF-47328FF4D17B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4872" y="4015433"/>
              <a:ext cx="538479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The use of water pipe </a:t>
              </a:r>
              <a:b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is associated </a:t>
              </a:r>
              <a:b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with lung cancer </a:t>
              </a:r>
              <a:b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and other respiratory diseases </a:t>
              </a:r>
              <a:r>
                <a:rPr lang="en-GB" sz="1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 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F8EBDEF-A1F8-4EE1-8DAD-410C056759C5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86F9F31-FEF1-4C68-8B76-ADCB1DAC87E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DBB70F-2878-44EB-BFAE-3832F3061E7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3E28CE1-ADDE-1F0C-1549-A1C1E465BF04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495DCFC1-ACE2-B649-9735-DA79F64BF442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1FCA203B-0CEA-F826-8F04-5333BA616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246F2B-D483-5407-04E3-881FF8D77875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224A7E-E60C-F2EF-C088-9CA7D8D4620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1F14A7D-D03C-3325-7163-FA3A482AEEA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CD13CC5-2EFE-7B0C-554D-CBE16A20E34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DAC20D0-C9F5-08D3-1839-7DA8BCA6C379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9C20E08-5FA2-D77F-4CCA-544D4BE73BA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67EDA528-627F-E817-9CDE-55622EA41B7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888A8E5-64AE-3FEA-906F-6CE414E3EF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CE15719-16D3-6293-104E-95C82EB46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BB428C11-EAB1-DF71-6A40-3387CC8B20E6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E6180-FC01-54B1-70E5-69581327E81E}"/>
                </a:ext>
              </a:extLst>
            </p:cNvPr>
            <p:cNvGrpSpPr/>
            <p:nvPr/>
          </p:nvGrpSpPr>
          <p:grpSpPr>
            <a:xfrm>
              <a:off x="667714" y="4164735"/>
              <a:ext cx="5547191" cy="4066491"/>
              <a:chOff x="720971" y="4052440"/>
              <a:chExt cx="5547191" cy="406649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720971" y="4091217"/>
                <a:ext cx="5547191" cy="402771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802166" y="4052440"/>
                <a:ext cx="5384799" cy="3313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0" dirty="0"/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Never start using tobacco, you do yourself and the people around you a great favor </a:t>
                </a: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AEE5CAE-95FD-722A-C6D7-4C4A5DE90E7E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5AC0428-FD8D-05C9-716A-88C020F6E3F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143B66B-17CA-D69C-F087-B23461485A5D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DC6DEF-76BB-19B4-7D32-81399FEA8957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0" name="Ovaal 41">
                <a:extLst>
                  <a:ext uri="{FF2B5EF4-FFF2-40B4-BE49-F238E27FC236}">
                    <a16:creationId xmlns:a16="http://schemas.microsoft.com/office/drawing/2014/main" id="{792ACDB3-E50A-C9EE-BA19-4ED623C96A7B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CD7693A7-8274-1491-8459-6E61E6D6B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6E19F59-BCBD-825E-D8AA-BC7168E9E582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D7F6A5A-52C8-B939-4532-396A457F835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AB5FF54-E5B3-0599-C1C9-B572E0DEDD67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3351274-9713-DB6D-5FCD-149EC111A69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2218F16-637B-F4C2-7474-89FEB9FCACC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CB441F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B41939BD-A7F3-9DAC-8620-9888B91EEF2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78" name="Ovaal 2">
                    <a:extLst>
                      <a:ext uri="{FF2B5EF4-FFF2-40B4-BE49-F238E27FC236}">
                        <a16:creationId xmlns:a16="http://schemas.microsoft.com/office/drawing/2014/main" id="{EC43D001-3F91-8BA7-BC7C-D5169ACEE96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79" name="Picture 78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10E138B-A072-D823-72A2-27FC165659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14D89A23-4035-F09E-8354-E2ECE43E37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015B56E-440B-F52C-1A90-45F4F3DFBC51}"/>
              </a:ext>
            </a:extLst>
          </p:cNvPr>
          <p:cNvGrpSpPr/>
          <p:nvPr/>
        </p:nvGrpSpPr>
        <p:grpSpPr>
          <a:xfrm>
            <a:off x="-10968" y="0"/>
            <a:ext cx="7592290" cy="10020561"/>
            <a:chOff x="-10968" y="0"/>
            <a:chExt cx="7592290" cy="100205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It is never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too late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to stop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smoking</a:t>
              </a:r>
              <a:endParaRPr lang="en-GB" sz="4000" b="1" dirty="0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0C6A4DF-CE8E-45BC-8C4D-50CFFD56514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95ACFA2-418B-495E-9AA1-312E632415D9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EA627D2-368A-4A24-A35B-3CFAF9FE55E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BB7791C-49D8-3576-2CA5-776A6B7DC233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B60840D4-D14C-B300-41E6-53BBEFFAB92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:a16="http://schemas.microsoft.com/office/drawing/2014/main" id="{9AC98813-90AB-35BB-2E33-F0CEE7DC7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200659-42F1-98AF-32AD-9EADC829D0F3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51844E-AA33-CC22-9158-7C66E2ED550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AAB31D7-7975-8C26-BED7-ED50F20E686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1AD4EA5-44C2-AF2C-39E6-F95EBA3FD21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E6C6D07-432C-BD36-E5D4-D6084074AA1C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00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FF0000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FF0000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FF0000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FF0000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FF0000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0000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AEE100F-FF5C-E314-AFBA-5EEE0E7E567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ABC1AB6A-8B83-1425-3726-CECD7DBB94F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068DC62-A5CC-6E6E-9259-9C3A4FBB78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D37BE17-5AD1-1F88-C310-2967D35FB0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BE30C0E-A307-5D38-DEFD-6B1E33034F5E}"/>
              </a:ext>
            </a:extLst>
          </p:cNvPr>
          <p:cNvGrpSpPr/>
          <p:nvPr/>
        </p:nvGrpSpPr>
        <p:grpSpPr>
          <a:xfrm>
            <a:off x="-10968" y="0"/>
            <a:ext cx="7341951" cy="10020561"/>
            <a:chOff x="-10968" y="0"/>
            <a:chExt cx="7341951" cy="10020561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629787" y="3198993"/>
              <a:ext cx="4017634" cy="476124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946184" y="3594061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Quitting will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improve your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and your </a:t>
              </a:r>
              <a:br>
                <a:rPr lang="cs-CZ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family's health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D4B4E1-BA66-4C0F-A0DC-D6A47D2ABD5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9707400-E3AF-4F1E-B626-3A99874C837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1AB9665-1F41-4877-9F65-67791CC98215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A83606-9301-CCEE-9613-062E58AC7141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C4854BF2-7875-2F0D-7C2C-9686B386AE7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2C76E0D4-158C-99C5-4195-1B28BC5C5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5AE470-A02F-1700-9CE3-C8C55FBD353C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1EA03A-EF0C-CC00-3666-6EC677C97E2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C645B35-7B86-EDC4-F3F6-A813677FE4B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1B3E55C-BFB9-B781-0A01-A175A45FA65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A60825-BF81-E01C-9524-815D5E8A69D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00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FF0000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FF0000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FF0000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FF0000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FF0000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0000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0000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86DD8E9-1107-FA29-9E01-79868E3D492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2CC2FF6A-B957-9D40-3049-752BDCDF41A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05F9EA4-46F7-BC5C-C108-35BED2E2A3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CB0DEF23-3CBE-5021-368F-E33C7A2F31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C057AD7-BCBA-98F4-46F1-18F97083EF71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76568" y="378920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8960" y="4133341"/>
              <a:ext cx="5384799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Ask a nurse or other health care professional for support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5737633-C4EE-409C-93F1-63058D40D951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2344096-E57A-4488-B2D3-CE8BEF1C316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7386AD2-807F-48DD-B08C-80732ADC3A2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76349D-06A4-99C6-B052-A4D4CAC07B1C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45753B69-B26D-EC21-991B-7E585620E2DC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521123F8-0DB7-59B4-4F24-F77454340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D117-8671-E8EB-5DCB-D0473B2EA949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SMOKE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DO NOT USE 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ANY FORM 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OF TOBACCO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1A98B3-97BD-B9DF-DB67-B0515FB55E2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9F84032-6C10-0419-AA32-27E4A1E6EE3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8962669-61C2-59D3-9373-AB7B5DA9FCF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35A29A-B8B8-EA31-F76E-AD0058FE680C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CB441F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CB441F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CB441F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CB441F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CB441F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9B7EE26-D7D2-4C3D-A809-1375E9AA1A4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2D176292-DA5C-C42E-D300-CC7B5CA9EBF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DF60560-23CA-0C13-49D4-79EA462A5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6357AB37-66C8-5C14-34A9-318C89BC1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8D00B2-68E5-48A7-BA3D-744112DF9C59}"/>
</file>

<file path=customXml/itemProps2.xml><?xml version="1.0" encoding="utf-8"?>
<ds:datastoreItem xmlns:ds="http://schemas.openxmlformats.org/officeDocument/2006/customXml" ds:itemID="{2602715D-7D63-4CDC-94B7-54D4411C5AD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1024</Words>
  <Application>Microsoft Office PowerPoint</Application>
  <PresentationFormat>A4 Paper (210x297 mm)</PresentationFormat>
  <Paragraphs>146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Aharoni</vt:lpstr>
      <vt:lpstr>Arial</vt:lpstr>
      <vt:lpstr>Cal</vt:lpstr>
      <vt:lpstr>Calibri</vt:lpstr>
      <vt:lpstr>Calibri Light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5</cp:revision>
  <cp:lastPrinted>2022-08-09T15:47:07Z</cp:lastPrinted>
  <dcterms:created xsi:type="dcterms:W3CDTF">2021-10-31T06:37:30Z</dcterms:created>
  <dcterms:modified xsi:type="dcterms:W3CDTF">2022-08-09T16:12:57Z</dcterms:modified>
</cp:coreProperties>
</file>