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8" r:id="rId5"/>
    <p:sldId id="297" r:id="rId6"/>
    <p:sldId id="298" r:id="rId7"/>
    <p:sldId id="299" r:id="rId8"/>
    <p:sldId id="264" r:id="rId9"/>
    <p:sldId id="303" r:id="rId10"/>
    <p:sldId id="309" r:id="rId11"/>
    <p:sldId id="310" r:id="rId12"/>
    <p:sldId id="311" r:id="rId13"/>
    <p:sldId id="273" r:id="rId14"/>
    <p:sldId id="304" r:id="rId15"/>
    <p:sldId id="305" r:id="rId16"/>
    <p:sldId id="306" r:id="rId17"/>
    <p:sldId id="307" r:id="rId18"/>
    <p:sldId id="308" r:id="rId19"/>
    <p:sldId id="312" r:id="rId20"/>
    <p:sldId id="313" r:id="rId21"/>
    <p:sldId id="31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sign1" id="{AE766ABA-0B9A-4535-9374-7FDD52D740E7}">
          <p14:sldIdLst>
            <p14:sldId id="258"/>
            <p14:sldId id="297"/>
            <p14:sldId id="298"/>
            <p14:sldId id="299"/>
            <p14:sldId id="264"/>
            <p14:sldId id="303"/>
            <p14:sldId id="309"/>
            <p14:sldId id="310"/>
            <p14:sldId id="311"/>
          </p14:sldIdLst>
        </p14:section>
        <p14:section name="Design2" id="{F2D177C5-9CBF-4C21-B07D-8FE658239D3F}">
          <p14:sldIdLst>
            <p14:sldId id="273"/>
            <p14:sldId id="304"/>
            <p14:sldId id="305"/>
            <p14:sldId id="306"/>
            <p14:sldId id="307"/>
            <p14:sldId id="308"/>
            <p14:sldId id="312"/>
            <p14:sldId id="313"/>
            <p14:sldId id="31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eonora Varntoumian" initials="EV" lastIdx="1" clrIdx="0">
    <p:extLst>
      <p:ext uri="{19B8F6BF-5375-455C-9EA6-DF929625EA0E}">
        <p15:presenceInfo xmlns:p15="http://schemas.microsoft.com/office/powerpoint/2012/main" userId="Eleonora Varntoumian" providerId="None"/>
      </p:ext>
    </p:extLst>
  </p:cmAuthor>
  <p:cmAuthor id="2" name="Lena Sharp" initials="LS" lastIdx="5" clrIdx="1">
    <p:extLst>
      <p:ext uri="{19B8F6BF-5375-455C-9EA6-DF929625EA0E}">
        <p15:presenceInfo xmlns:p15="http://schemas.microsoft.com/office/powerpoint/2012/main" userId="S::lena.sharp@sll.se::f7dcb75a-93f4-4a4e-abf9-7ddf5e4f30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F1F"/>
    <a:srgbClr val="CD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129B7E-B9E2-4F91-980A-A6E7C9029927}" v="30" dt="2025-02-27T16:38:41.229"/>
    <p1510:client id="{564FD3F7-A32B-46AA-1AFF-47488A01DC49}" v="3" dt="2025-02-27T20:26:19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94694"/>
  </p:normalViewPr>
  <p:slideViewPr>
    <p:cSldViewPr snapToGrid="0">
      <p:cViewPr>
        <p:scale>
          <a:sx n="85" d="100"/>
          <a:sy n="85" d="100"/>
        </p:scale>
        <p:origin x="928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iya Raja" userId="S::communications.officer@cancernurse.eu::15324903-bbf6-41b6-a041-9c6346f3cc3b" providerId="AD" clId="Web-{C0B90E76-ED0F-0AF8-68E8-340E30D6A3F8}"/>
    <pc:docChg chg="addSld modSld modSection">
      <pc:chgData name="Priya Raja" userId="S::communications.officer@cancernurse.eu::15324903-bbf6-41b6-a041-9c6346f3cc3b" providerId="AD" clId="Web-{C0B90E76-ED0F-0AF8-68E8-340E30D6A3F8}" dt="2025-01-30T14:28:38.308" v="195" actId="20577"/>
      <pc:docMkLst>
        <pc:docMk/>
      </pc:docMkLst>
      <pc:sldChg chg="addSp delSp modSp">
        <pc:chgData name="Priya Raja" userId="S::communications.officer@cancernurse.eu::15324903-bbf6-41b6-a041-9c6346f3cc3b" providerId="AD" clId="Web-{C0B90E76-ED0F-0AF8-68E8-340E30D6A3F8}" dt="2025-01-30T14:23:31.124" v="14" actId="20577"/>
        <pc:sldMkLst>
          <pc:docMk/>
          <pc:sldMk cId="2473695085" sldId="258"/>
        </pc:sldMkLst>
        <pc:spChg chg="mod">
          <ac:chgData name="Priya Raja" userId="S::communications.officer@cancernurse.eu::15324903-bbf6-41b6-a041-9c6346f3cc3b" providerId="AD" clId="Web-{C0B90E76-ED0F-0AF8-68E8-340E30D6A3F8}" dt="2025-01-30T14:23:31.124" v="14" actId="20577"/>
          <ac:spMkLst>
            <pc:docMk/>
            <pc:sldMk cId="2473695085" sldId="258"/>
            <ac:spMk id="18" creationId="{2A32377A-AF54-4505-8791-E3C50E3CCA20}"/>
          </ac:spMkLst>
        </pc:spChg>
        <pc:picChg chg="add del mod">
          <ac:chgData name="Priya Raja" userId="S::communications.officer@cancernurse.eu::15324903-bbf6-41b6-a041-9c6346f3cc3b" providerId="AD" clId="Web-{C0B90E76-ED0F-0AF8-68E8-340E30D6A3F8}" dt="2025-01-30T14:23:13.936" v="11"/>
          <ac:picMkLst>
            <pc:docMk/>
            <pc:sldMk cId="2473695085" sldId="258"/>
            <ac:picMk id="2" creationId="{F6AAA920-3B77-F2BB-CBF8-0400D480BF6F}"/>
          </ac:picMkLst>
        </pc:picChg>
        <pc:picChg chg="add del mod">
          <ac:chgData name="Priya Raja" userId="S::communications.officer@cancernurse.eu::15324903-bbf6-41b6-a041-9c6346f3cc3b" providerId="AD" clId="Web-{C0B90E76-ED0F-0AF8-68E8-340E30D6A3F8}" dt="2025-01-30T14:23:12.514" v="10"/>
          <ac:picMkLst>
            <pc:docMk/>
            <pc:sldMk cId="2473695085" sldId="258"/>
            <ac:picMk id="3" creationId="{A97A554D-6F58-CC55-D580-4712C7DABA54}"/>
          </ac:picMkLst>
        </pc:picChg>
        <pc:picChg chg="add del">
          <ac:chgData name="Priya Raja" userId="S::communications.officer@cancernurse.eu::15324903-bbf6-41b6-a041-9c6346f3cc3b" providerId="AD" clId="Web-{C0B90E76-ED0F-0AF8-68E8-340E30D6A3F8}" dt="2025-01-30T14:23:08.405" v="8"/>
          <ac:picMkLst>
            <pc:docMk/>
            <pc:sldMk cId="2473695085" sldId="258"/>
            <ac:picMk id="9" creationId="{8FDAD84F-43B8-5621-D114-57CAB4478D45}"/>
          </ac:picMkLst>
        </pc:picChg>
      </pc:sldChg>
      <pc:sldChg chg="modSp">
        <pc:chgData name="Priya Raja" userId="S::communications.officer@cancernurse.eu::15324903-bbf6-41b6-a041-9c6346f3cc3b" providerId="AD" clId="Web-{C0B90E76-ED0F-0AF8-68E8-340E30D6A3F8}" dt="2025-01-30T14:24:42.752" v="81" actId="20577"/>
        <pc:sldMkLst>
          <pc:docMk/>
          <pc:sldMk cId="2205013544" sldId="264"/>
        </pc:sldMkLst>
        <pc:spChg chg="mod">
          <ac:chgData name="Priya Raja" userId="S::communications.officer@cancernurse.eu::15324903-bbf6-41b6-a041-9c6346f3cc3b" providerId="AD" clId="Web-{C0B90E76-ED0F-0AF8-68E8-340E30D6A3F8}" dt="2025-01-30T14:24:42.752" v="81" actId="20577"/>
          <ac:spMkLst>
            <pc:docMk/>
            <pc:sldMk cId="2205013544" sldId="264"/>
            <ac:spMk id="18" creationId="{2A32377A-AF54-4505-8791-E3C50E3CCA20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7:06.945" v="173" actId="20577"/>
        <pc:sldMkLst>
          <pc:docMk/>
          <pc:sldMk cId="2143245512" sldId="273"/>
        </pc:sldMkLst>
        <pc:spChg chg="mod">
          <ac:chgData name="Priya Raja" userId="S::communications.officer@cancernurse.eu::15324903-bbf6-41b6-a041-9c6346f3cc3b" providerId="AD" clId="Web-{C0B90E76-ED0F-0AF8-68E8-340E30D6A3F8}" dt="2025-01-30T14:27:06.945" v="173" actId="20577"/>
          <ac:spMkLst>
            <pc:docMk/>
            <pc:sldMk cId="2143245512" sldId="273"/>
            <ac:spMk id="11" creationId="{FB842DD9-2CFB-4524-802B-0E70D9F1567B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3:49.047" v="27" actId="20577"/>
        <pc:sldMkLst>
          <pc:docMk/>
          <pc:sldMk cId="939203800" sldId="297"/>
        </pc:sldMkLst>
        <pc:spChg chg="mod">
          <ac:chgData name="Priya Raja" userId="S::communications.officer@cancernurse.eu::15324903-bbf6-41b6-a041-9c6346f3cc3b" providerId="AD" clId="Web-{C0B90E76-ED0F-0AF8-68E8-340E30D6A3F8}" dt="2025-01-30T14:23:49.047" v="27" actId="20577"/>
          <ac:spMkLst>
            <pc:docMk/>
            <pc:sldMk cId="939203800" sldId="297"/>
            <ac:spMk id="18" creationId="{2A32377A-AF54-4505-8791-E3C50E3CCA20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4:17.470" v="74" actId="20577"/>
        <pc:sldMkLst>
          <pc:docMk/>
          <pc:sldMk cId="448510764" sldId="298"/>
        </pc:sldMkLst>
        <pc:spChg chg="mod">
          <ac:chgData name="Priya Raja" userId="S::communications.officer@cancernurse.eu::15324903-bbf6-41b6-a041-9c6346f3cc3b" providerId="AD" clId="Web-{C0B90E76-ED0F-0AF8-68E8-340E30D6A3F8}" dt="2025-01-30T14:24:17.470" v="74" actId="20577"/>
          <ac:spMkLst>
            <pc:docMk/>
            <pc:sldMk cId="448510764" sldId="298"/>
            <ac:spMk id="18" creationId="{2A32377A-AF54-4505-8791-E3C50E3CCA20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6:38.866" v="166" actId="20577"/>
        <pc:sldMkLst>
          <pc:docMk/>
          <pc:sldMk cId="2358781464" sldId="299"/>
        </pc:sldMkLst>
        <pc:spChg chg="mod">
          <ac:chgData name="Priya Raja" userId="S::communications.officer@cancernurse.eu::15324903-bbf6-41b6-a041-9c6346f3cc3b" providerId="AD" clId="Web-{C0B90E76-ED0F-0AF8-68E8-340E30D6A3F8}" dt="2025-01-30T14:26:38.866" v="166" actId="20577"/>
          <ac:spMkLst>
            <pc:docMk/>
            <pc:sldMk cId="2358781464" sldId="299"/>
            <ac:spMk id="18" creationId="{2A32377A-AF54-4505-8791-E3C50E3CCA20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5:15.409" v="124" actId="20577"/>
        <pc:sldMkLst>
          <pc:docMk/>
          <pc:sldMk cId="4031064578" sldId="303"/>
        </pc:sldMkLst>
        <pc:spChg chg="mod">
          <ac:chgData name="Priya Raja" userId="S::communications.officer@cancernurse.eu::15324903-bbf6-41b6-a041-9c6346f3cc3b" providerId="AD" clId="Web-{C0B90E76-ED0F-0AF8-68E8-340E30D6A3F8}" dt="2025-01-30T14:25:15.409" v="124" actId="20577"/>
          <ac:spMkLst>
            <pc:docMk/>
            <pc:sldMk cId="4031064578" sldId="303"/>
            <ac:spMk id="18" creationId="{2A32377A-AF54-4505-8791-E3C50E3CCA20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7:23.680" v="180" actId="20577"/>
        <pc:sldMkLst>
          <pc:docMk/>
          <pc:sldMk cId="2864677529" sldId="304"/>
        </pc:sldMkLst>
        <pc:spChg chg="mod">
          <ac:chgData name="Priya Raja" userId="S::communications.officer@cancernurse.eu::15324903-bbf6-41b6-a041-9c6346f3cc3b" providerId="AD" clId="Web-{C0B90E76-ED0F-0AF8-68E8-340E30D6A3F8}" dt="2025-01-30T14:27:23.680" v="180" actId="20577"/>
          <ac:spMkLst>
            <pc:docMk/>
            <pc:sldMk cId="2864677529" sldId="304"/>
            <ac:spMk id="11" creationId="{FB842DD9-2CFB-4524-802B-0E70D9F1567B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7:44.915" v="183" actId="20577"/>
        <pc:sldMkLst>
          <pc:docMk/>
          <pc:sldMk cId="3439820126" sldId="305"/>
        </pc:sldMkLst>
        <pc:spChg chg="mod">
          <ac:chgData name="Priya Raja" userId="S::communications.officer@cancernurse.eu::15324903-bbf6-41b6-a041-9c6346f3cc3b" providerId="AD" clId="Web-{C0B90E76-ED0F-0AF8-68E8-340E30D6A3F8}" dt="2025-01-30T14:27:44.915" v="183" actId="20577"/>
          <ac:spMkLst>
            <pc:docMk/>
            <pc:sldMk cId="3439820126" sldId="305"/>
            <ac:spMk id="11" creationId="{FB842DD9-2CFB-4524-802B-0E70D9F1567B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8:14.229" v="188" actId="20577"/>
        <pc:sldMkLst>
          <pc:docMk/>
          <pc:sldMk cId="840993517" sldId="306"/>
        </pc:sldMkLst>
        <pc:spChg chg="mod">
          <ac:chgData name="Priya Raja" userId="S::communications.officer@cancernurse.eu::15324903-bbf6-41b6-a041-9c6346f3cc3b" providerId="AD" clId="Web-{C0B90E76-ED0F-0AF8-68E8-340E30D6A3F8}" dt="2025-01-30T14:28:14.229" v="188" actId="20577"/>
          <ac:spMkLst>
            <pc:docMk/>
            <pc:sldMk cId="840993517" sldId="306"/>
            <ac:spMk id="11" creationId="{FB842DD9-2CFB-4524-802B-0E70D9F1567B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8:29.698" v="193" actId="20577"/>
        <pc:sldMkLst>
          <pc:docMk/>
          <pc:sldMk cId="1329473969" sldId="307"/>
        </pc:sldMkLst>
        <pc:spChg chg="mod">
          <ac:chgData name="Priya Raja" userId="S::communications.officer@cancernurse.eu::15324903-bbf6-41b6-a041-9c6346f3cc3b" providerId="AD" clId="Web-{C0B90E76-ED0F-0AF8-68E8-340E30D6A3F8}" dt="2025-01-30T14:28:29.698" v="193" actId="20577"/>
          <ac:spMkLst>
            <pc:docMk/>
            <pc:sldMk cId="1329473969" sldId="307"/>
            <ac:spMk id="11" creationId="{FB842DD9-2CFB-4524-802B-0E70D9F1567B}"/>
          </ac:spMkLst>
        </pc:spChg>
      </pc:sldChg>
      <pc:sldChg chg="modSp">
        <pc:chgData name="Priya Raja" userId="S::communications.officer@cancernurse.eu::15324903-bbf6-41b6-a041-9c6346f3cc3b" providerId="AD" clId="Web-{C0B90E76-ED0F-0AF8-68E8-340E30D6A3F8}" dt="2025-01-30T14:28:38.308" v="195" actId="20577"/>
        <pc:sldMkLst>
          <pc:docMk/>
          <pc:sldMk cId="3535664647" sldId="308"/>
        </pc:sldMkLst>
        <pc:spChg chg="mod">
          <ac:chgData name="Priya Raja" userId="S::communications.officer@cancernurse.eu::15324903-bbf6-41b6-a041-9c6346f3cc3b" providerId="AD" clId="Web-{C0B90E76-ED0F-0AF8-68E8-340E30D6A3F8}" dt="2025-01-30T14:28:38.308" v="195" actId="20577"/>
          <ac:spMkLst>
            <pc:docMk/>
            <pc:sldMk cId="3535664647" sldId="308"/>
            <ac:spMk id="11" creationId="{FB842DD9-2CFB-4524-802B-0E70D9F1567B}"/>
          </ac:spMkLst>
        </pc:spChg>
      </pc:sldChg>
      <pc:sldChg chg="modSp add replId">
        <pc:chgData name="Priya Raja" userId="S::communications.officer@cancernurse.eu::15324903-bbf6-41b6-a041-9c6346f3cc3b" providerId="AD" clId="Web-{C0B90E76-ED0F-0AF8-68E8-340E30D6A3F8}" dt="2025-01-30T14:25:49.645" v="131" actId="20577"/>
        <pc:sldMkLst>
          <pc:docMk/>
          <pc:sldMk cId="4273131557" sldId="309"/>
        </pc:sldMkLst>
        <pc:spChg chg="mod">
          <ac:chgData name="Priya Raja" userId="S::communications.officer@cancernurse.eu::15324903-bbf6-41b6-a041-9c6346f3cc3b" providerId="AD" clId="Web-{C0B90E76-ED0F-0AF8-68E8-340E30D6A3F8}" dt="2025-01-30T14:25:49.645" v="131" actId="20577"/>
          <ac:spMkLst>
            <pc:docMk/>
            <pc:sldMk cId="4273131557" sldId="309"/>
            <ac:spMk id="18" creationId="{4A37CA90-EA0E-F1C7-45AD-F6E1757147B7}"/>
          </ac:spMkLst>
        </pc:spChg>
      </pc:sldChg>
      <pc:sldChg chg="modSp add replId">
        <pc:chgData name="Priya Raja" userId="S::communications.officer@cancernurse.eu::15324903-bbf6-41b6-a041-9c6346f3cc3b" providerId="AD" clId="Web-{C0B90E76-ED0F-0AF8-68E8-340E30D6A3F8}" dt="2025-01-30T14:26:07.818" v="137" actId="20577"/>
        <pc:sldMkLst>
          <pc:docMk/>
          <pc:sldMk cId="2175895736" sldId="310"/>
        </pc:sldMkLst>
        <pc:spChg chg="mod">
          <ac:chgData name="Priya Raja" userId="S::communications.officer@cancernurse.eu::15324903-bbf6-41b6-a041-9c6346f3cc3b" providerId="AD" clId="Web-{C0B90E76-ED0F-0AF8-68E8-340E30D6A3F8}" dt="2025-01-30T14:26:07.818" v="137" actId="20577"/>
          <ac:spMkLst>
            <pc:docMk/>
            <pc:sldMk cId="2175895736" sldId="310"/>
            <ac:spMk id="18" creationId="{2C56861D-EDD2-6FE3-A359-20AFFB774E07}"/>
          </ac:spMkLst>
        </pc:spChg>
      </pc:sldChg>
      <pc:sldChg chg="modSp add replId">
        <pc:chgData name="Priya Raja" userId="S::communications.officer@cancernurse.eu::15324903-bbf6-41b6-a041-9c6346f3cc3b" providerId="AD" clId="Web-{C0B90E76-ED0F-0AF8-68E8-340E30D6A3F8}" dt="2025-01-30T14:26:28.787" v="163" actId="20577"/>
        <pc:sldMkLst>
          <pc:docMk/>
          <pc:sldMk cId="3040474279" sldId="311"/>
        </pc:sldMkLst>
        <pc:spChg chg="mod">
          <ac:chgData name="Priya Raja" userId="S::communications.officer@cancernurse.eu::15324903-bbf6-41b6-a041-9c6346f3cc3b" providerId="AD" clId="Web-{C0B90E76-ED0F-0AF8-68E8-340E30D6A3F8}" dt="2025-01-30T14:26:28.787" v="163" actId="20577"/>
          <ac:spMkLst>
            <pc:docMk/>
            <pc:sldMk cId="3040474279" sldId="311"/>
            <ac:spMk id="18" creationId="{A135F4A4-0F94-A472-7822-38F65362278C}"/>
          </ac:spMkLst>
        </pc:spChg>
      </pc:sldChg>
    </pc:docChg>
  </pc:docChgLst>
  <pc:docChgLst>
    <pc:chgData name="Helen Oswald" userId="S::eons.communications@cancernurse.eu::a3781dc3-97e0-49a4-9125-1025eec04d20" providerId="AD" clId="Web-{6C8DA182-F85B-4E20-8577-BB8601C9DBDA}"/>
    <pc:docChg chg="delSld modSld modSection">
      <pc:chgData name="Helen Oswald" userId="S::eons.communications@cancernurse.eu::a3781dc3-97e0-49a4-9125-1025eec04d20" providerId="AD" clId="Web-{6C8DA182-F85B-4E20-8577-BB8601C9DBDA}" dt="2023-04-13T15:27:23.468" v="282" actId="20577"/>
      <pc:docMkLst>
        <pc:docMk/>
      </pc:docMkLst>
      <pc:sldChg chg="modSp">
        <pc:chgData name="Helen Oswald" userId="S::eons.communications@cancernurse.eu::a3781dc3-97e0-49a4-9125-1025eec04d20" providerId="AD" clId="Web-{6C8DA182-F85B-4E20-8577-BB8601C9DBDA}" dt="2023-04-13T15:21:48.815" v="256" actId="20577"/>
        <pc:sldMkLst>
          <pc:docMk/>
          <pc:sldMk cId="2473695085" sldId="258"/>
        </pc:sldMkLst>
        <pc:spChg chg="mod">
          <ac:chgData name="Helen Oswald" userId="S::eons.communications@cancernurse.eu::a3781dc3-97e0-49a4-9125-1025eec04d20" providerId="AD" clId="Web-{6C8DA182-F85B-4E20-8577-BB8601C9DBDA}" dt="2023-04-13T15:21:48.815" v="256" actId="20577"/>
          <ac:spMkLst>
            <pc:docMk/>
            <pc:sldMk cId="2473695085" sldId="258"/>
            <ac:spMk id="18" creationId="{2A32377A-AF54-4505-8791-E3C50E3CCA20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23:48.257" v="278" actId="20577"/>
        <pc:sldMkLst>
          <pc:docMk/>
          <pc:sldMk cId="2205013544" sldId="264"/>
        </pc:sldMkLst>
        <pc:spChg chg="mod">
          <ac:chgData name="Helen Oswald" userId="S::eons.communications@cancernurse.eu::a3781dc3-97e0-49a4-9125-1025eec04d20" providerId="AD" clId="Web-{6C8DA182-F85B-4E20-8577-BB8601C9DBDA}" dt="2023-04-13T15:23:48.257" v="278" actId="20577"/>
          <ac:spMkLst>
            <pc:docMk/>
            <pc:sldMk cId="2205013544" sldId="264"/>
            <ac:spMk id="18" creationId="{2A32377A-AF54-4505-8791-E3C50E3CCA20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17:06.617" v="130" actId="20577"/>
        <pc:sldMkLst>
          <pc:docMk/>
          <pc:sldMk cId="2143245512" sldId="273"/>
        </pc:sldMkLst>
        <pc:spChg chg="mod">
          <ac:chgData name="Helen Oswald" userId="S::eons.communications@cancernurse.eu::a3781dc3-97e0-49a4-9125-1025eec04d20" providerId="AD" clId="Web-{6C8DA182-F85B-4E20-8577-BB8601C9DBDA}" dt="2023-04-13T15:17:06.617" v="130" actId="20577"/>
          <ac:spMkLst>
            <pc:docMk/>
            <pc:sldMk cId="2143245512" sldId="273"/>
            <ac:spMk id="11" creationId="{FB842DD9-2CFB-4524-802B-0E70D9F1567B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21:59.222" v="258" actId="20577"/>
        <pc:sldMkLst>
          <pc:docMk/>
          <pc:sldMk cId="939203800" sldId="297"/>
        </pc:sldMkLst>
        <pc:spChg chg="mod">
          <ac:chgData name="Helen Oswald" userId="S::eons.communications@cancernurse.eu::a3781dc3-97e0-49a4-9125-1025eec04d20" providerId="AD" clId="Web-{6C8DA182-F85B-4E20-8577-BB8601C9DBDA}" dt="2023-04-13T15:21:59.222" v="258" actId="20577"/>
          <ac:spMkLst>
            <pc:docMk/>
            <pc:sldMk cId="939203800" sldId="297"/>
            <ac:spMk id="18" creationId="{2A32377A-AF54-4505-8791-E3C50E3CCA20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27:23.468" v="282" actId="20577"/>
        <pc:sldMkLst>
          <pc:docMk/>
          <pc:sldMk cId="448510764" sldId="298"/>
        </pc:sldMkLst>
        <pc:spChg chg="mod">
          <ac:chgData name="Helen Oswald" userId="S::eons.communications@cancernurse.eu::a3781dc3-97e0-49a4-9125-1025eec04d20" providerId="AD" clId="Web-{6C8DA182-F85B-4E20-8577-BB8601C9DBDA}" dt="2023-04-13T15:27:23.468" v="282" actId="20577"/>
          <ac:spMkLst>
            <pc:docMk/>
            <pc:sldMk cId="448510764" sldId="298"/>
            <ac:spMk id="18" creationId="{2A32377A-AF54-4505-8791-E3C50E3CCA20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25:09.354" v="280" actId="20577"/>
        <pc:sldMkLst>
          <pc:docMk/>
          <pc:sldMk cId="2358781464" sldId="299"/>
        </pc:sldMkLst>
        <pc:spChg chg="mod">
          <ac:chgData name="Helen Oswald" userId="S::eons.communications@cancernurse.eu::a3781dc3-97e0-49a4-9125-1025eec04d20" providerId="AD" clId="Web-{6C8DA182-F85B-4E20-8577-BB8601C9DBDA}" dt="2023-04-13T15:25:09.354" v="280" actId="20577"/>
          <ac:spMkLst>
            <pc:docMk/>
            <pc:sldMk cId="2358781464" sldId="299"/>
            <ac:spMk id="18" creationId="{2A32377A-AF54-4505-8791-E3C50E3CCA20}"/>
          </ac:spMkLst>
        </pc:spChg>
      </pc:sldChg>
      <pc:sldChg chg="del">
        <pc:chgData name="Helen Oswald" userId="S::eons.communications@cancernurse.eu::a3781dc3-97e0-49a4-9125-1025eec04d20" providerId="AD" clId="Web-{6C8DA182-F85B-4E20-8577-BB8601C9DBDA}" dt="2023-04-13T15:16:33.100" v="120"/>
        <pc:sldMkLst>
          <pc:docMk/>
          <pc:sldMk cId="1831112757" sldId="300"/>
        </pc:sldMkLst>
      </pc:sldChg>
      <pc:sldChg chg="del">
        <pc:chgData name="Helen Oswald" userId="S::eons.communications@cancernurse.eu::a3781dc3-97e0-49a4-9125-1025eec04d20" providerId="AD" clId="Web-{6C8DA182-F85B-4E20-8577-BB8601C9DBDA}" dt="2023-04-13T15:16:37.053" v="121"/>
        <pc:sldMkLst>
          <pc:docMk/>
          <pc:sldMk cId="3480991869" sldId="301"/>
        </pc:sldMkLst>
      </pc:sldChg>
      <pc:sldChg chg="del">
        <pc:chgData name="Helen Oswald" userId="S::eons.communications@cancernurse.eu::a3781dc3-97e0-49a4-9125-1025eec04d20" providerId="AD" clId="Web-{6C8DA182-F85B-4E20-8577-BB8601C9DBDA}" dt="2023-04-13T15:16:40.382" v="122"/>
        <pc:sldMkLst>
          <pc:docMk/>
          <pc:sldMk cId="4245001460" sldId="302"/>
        </pc:sldMkLst>
      </pc:sldChg>
      <pc:sldChg chg="modSp">
        <pc:chgData name="Helen Oswald" userId="S::eons.communications@cancernurse.eu::a3781dc3-97e0-49a4-9125-1025eec04d20" providerId="AD" clId="Web-{6C8DA182-F85B-4E20-8577-BB8601C9DBDA}" dt="2023-04-13T15:23:24.428" v="272" actId="20577"/>
        <pc:sldMkLst>
          <pc:docMk/>
          <pc:sldMk cId="4031064578" sldId="303"/>
        </pc:sldMkLst>
        <pc:spChg chg="mod">
          <ac:chgData name="Helen Oswald" userId="S::eons.communications@cancernurse.eu::a3781dc3-97e0-49a4-9125-1025eec04d20" providerId="AD" clId="Web-{6C8DA182-F85B-4E20-8577-BB8601C9DBDA}" dt="2023-04-13T15:23:24.428" v="272" actId="20577"/>
          <ac:spMkLst>
            <pc:docMk/>
            <pc:sldMk cId="4031064578" sldId="303"/>
            <ac:spMk id="18" creationId="{2A32377A-AF54-4505-8791-E3C50E3CCA20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17:58.994" v="136" actId="20577"/>
        <pc:sldMkLst>
          <pc:docMk/>
          <pc:sldMk cId="2864677529" sldId="304"/>
        </pc:sldMkLst>
        <pc:spChg chg="mod">
          <ac:chgData name="Helen Oswald" userId="S::eons.communications@cancernurse.eu::a3781dc3-97e0-49a4-9125-1025eec04d20" providerId="AD" clId="Web-{6C8DA182-F85B-4E20-8577-BB8601C9DBDA}" dt="2023-04-13T15:17:58.994" v="136" actId="20577"/>
          <ac:spMkLst>
            <pc:docMk/>
            <pc:sldMk cId="2864677529" sldId="304"/>
            <ac:spMk id="11" creationId="{FB842DD9-2CFB-4524-802B-0E70D9F1567B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18:43.652" v="160" actId="20577"/>
        <pc:sldMkLst>
          <pc:docMk/>
          <pc:sldMk cId="3439820126" sldId="305"/>
        </pc:sldMkLst>
        <pc:spChg chg="mod">
          <ac:chgData name="Helen Oswald" userId="S::eons.communications@cancernurse.eu::a3781dc3-97e0-49a4-9125-1025eec04d20" providerId="AD" clId="Web-{6C8DA182-F85B-4E20-8577-BB8601C9DBDA}" dt="2023-04-13T15:18:43.652" v="160" actId="20577"/>
          <ac:spMkLst>
            <pc:docMk/>
            <pc:sldMk cId="3439820126" sldId="305"/>
            <ac:spMk id="11" creationId="{FB842DD9-2CFB-4524-802B-0E70D9F1567B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19:38.451" v="196" actId="20577"/>
        <pc:sldMkLst>
          <pc:docMk/>
          <pc:sldMk cId="840993517" sldId="306"/>
        </pc:sldMkLst>
        <pc:spChg chg="mod">
          <ac:chgData name="Helen Oswald" userId="S::eons.communications@cancernurse.eu::a3781dc3-97e0-49a4-9125-1025eec04d20" providerId="AD" clId="Web-{6C8DA182-F85B-4E20-8577-BB8601C9DBDA}" dt="2023-04-13T15:19:38.451" v="196" actId="20577"/>
          <ac:spMkLst>
            <pc:docMk/>
            <pc:sldMk cId="840993517" sldId="306"/>
            <ac:spMk id="11" creationId="{FB842DD9-2CFB-4524-802B-0E70D9F1567B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20:44.610" v="231" actId="14100"/>
        <pc:sldMkLst>
          <pc:docMk/>
          <pc:sldMk cId="1329473969" sldId="307"/>
        </pc:sldMkLst>
        <pc:spChg chg="mod">
          <ac:chgData name="Helen Oswald" userId="S::eons.communications@cancernurse.eu::a3781dc3-97e0-49a4-9125-1025eec04d20" providerId="AD" clId="Web-{6C8DA182-F85B-4E20-8577-BB8601C9DBDA}" dt="2023-04-13T15:20:44.610" v="231" actId="14100"/>
          <ac:spMkLst>
            <pc:docMk/>
            <pc:sldMk cId="1329473969" sldId="307"/>
            <ac:spMk id="11" creationId="{FB842DD9-2CFB-4524-802B-0E70D9F1567B}"/>
          </ac:spMkLst>
        </pc:spChg>
      </pc:sldChg>
      <pc:sldChg chg="modSp">
        <pc:chgData name="Helen Oswald" userId="S::eons.communications@cancernurse.eu::a3781dc3-97e0-49a4-9125-1025eec04d20" providerId="AD" clId="Web-{6C8DA182-F85B-4E20-8577-BB8601C9DBDA}" dt="2023-04-13T15:21:20.627" v="251" actId="20577"/>
        <pc:sldMkLst>
          <pc:docMk/>
          <pc:sldMk cId="3535664647" sldId="308"/>
        </pc:sldMkLst>
        <pc:spChg chg="mod">
          <ac:chgData name="Helen Oswald" userId="S::eons.communications@cancernurse.eu::a3781dc3-97e0-49a4-9125-1025eec04d20" providerId="AD" clId="Web-{6C8DA182-F85B-4E20-8577-BB8601C9DBDA}" dt="2023-04-13T15:21:20.627" v="251" actId="20577"/>
          <ac:spMkLst>
            <pc:docMk/>
            <pc:sldMk cId="3535664647" sldId="308"/>
            <ac:spMk id="11" creationId="{FB842DD9-2CFB-4524-802B-0E70D9F1567B}"/>
          </ac:spMkLst>
        </pc:spChg>
      </pc:sldChg>
      <pc:sldChg chg="del">
        <pc:chgData name="Helen Oswald" userId="S::eons.communications@cancernurse.eu::a3781dc3-97e0-49a4-9125-1025eec04d20" providerId="AD" clId="Web-{6C8DA182-F85B-4E20-8577-BB8601C9DBDA}" dt="2023-04-13T15:21:39.315" v="254"/>
        <pc:sldMkLst>
          <pc:docMk/>
          <pc:sldMk cId="2548520205" sldId="309"/>
        </pc:sldMkLst>
      </pc:sldChg>
      <pc:sldChg chg="del">
        <pc:chgData name="Helen Oswald" userId="S::eons.communications@cancernurse.eu::a3781dc3-97e0-49a4-9125-1025eec04d20" providerId="AD" clId="Web-{6C8DA182-F85B-4E20-8577-BB8601C9DBDA}" dt="2023-04-13T15:21:29.846" v="253"/>
        <pc:sldMkLst>
          <pc:docMk/>
          <pc:sldMk cId="719238698" sldId="310"/>
        </pc:sldMkLst>
      </pc:sldChg>
      <pc:sldChg chg="del">
        <pc:chgData name="Helen Oswald" userId="S::eons.communications@cancernurse.eu::a3781dc3-97e0-49a4-9125-1025eec04d20" providerId="AD" clId="Web-{6C8DA182-F85B-4E20-8577-BB8601C9DBDA}" dt="2023-04-13T15:21:26.392" v="252"/>
        <pc:sldMkLst>
          <pc:docMk/>
          <pc:sldMk cId="1665463293" sldId="311"/>
        </pc:sldMkLst>
      </pc:sldChg>
    </pc:docChg>
  </pc:docChgLst>
  <pc:docChgLst>
    <pc:chgData clId="Web-{C0B90E76-ED0F-0AF8-68E8-340E30D6A3F8}"/>
    <pc:docChg chg="modSld">
      <pc:chgData name="" userId="" providerId="" clId="Web-{C0B90E76-ED0F-0AF8-68E8-340E30D6A3F8}" dt="2025-01-30T14:09:13.451" v="1" actId="20577"/>
      <pc:docMkLst>
        <pc:docMk/>
      </pc:docMkLst>
      <pc:sldChg chg="modSp">
        <pc:chgData name="" userId="" providerId="" clId="Web-{C0B90E76-ED0F-0AF8-68E8-340E30D6A3F8}" dt="2025-01-30T14:09:13.451" v="1" actId="20577"/>
        <pc:sldMkLst>
          <pc:docMk/>
          <pc:sldMk cId="2473695085" sldId="258"/>
        </pc:sldMkLst>
        <pc:spChg chg="mod">
          <ac:chgData name="" userId="" providerId="" clId="Web-{C0B90E76-ED0F-0AF8-68E8-340E30D6A3F8}" dt="2025-01-30T14:09:13.451" v="1" actId="20577"/>
          <ac:spMkLst>
            <pc:docMk/>
            <pc:sldMk cId="2473695085" sldId="258"/>
            <ac:spMk id="20" creationId="{019CA0B4-347E-4F8C-A300-F6CB88E6B606}"/>
          </ac:spMkLst>
        </pc:spChg>
      </pc:sldChg>
    </pc:docChg>
  </pc:docChgLst>
  <pc:docChgLst>
    <pc:chgData clId="Web-{844A44A8-5EE2-4C5A-A930-EE9D26315DC0}"/>
    <pc:docChg chg="modSld">
      <pc:chgData name="" userId="" providerId="" clId="Web-{844A44A8-5EE2-4C5A-A930-EE9D26315DC0}" dt="2025-02-06T09:00:33.891" v="0" actId="1076"/>
      <pc:docMkLst>
        <pc:docMk/>
      </pc:docMkLst>
      <pc:sldChg chg="modSp">
        <pc:chgData name="" userId="" providerId="" clId="Web-{844A44A8-5EE2-4C5A-A930-EE9D26315DC0}" dt="2025-02-06T09:00:33.891" v="0" actId="1076"/>
        <pc:sldMkLst>
          <pc:docMk/>
          <pc:sldMk cId="2473695085" sldId="258"/>
        </pc:sldMkLst>
        <pc:picChg chg="mod">
          <ac:chgData name="" userId="" providerId="" clId="Web-{844A44A8-5EE2-4C5A-A930-EE9D26315DC0}" dt="2025-02-06T09:00:33.891" v="0" actId="1076"/>
          <ac:picMkLst>
            <pc:docMk/>
            <pc:sldMk cId="2473695085" sldId="258"/>
            <ac:picMk id="9" creationId="{8FDAD84F-43B8-5621-D114-57CAB4478D45}"/>
          </ac:picMkLst>
        </pc:picChg>
      </pc:sldChg>
    </pc:docChg>
  </pc:docChgLst>
  <pc:docChgLst>
    <pc:chgData name="Priya Raja" userId="S::communications.officer@cancernurse.eu::15324903-bbf6-41b6-a041-9c6346f3cc3b" providerId="AD" clId="Web-{E5F88E82-57E3-41B9-B9BF-8FEA4F346987}"/>
    <pc:docChg chg="modSld">
      <pc:chgData name="Priya Raja" userId="S::communications.officer@cancernurse.eu::15324903-bbf6-41b6-a041-9c6346f3cc3b" providerId="AD" clId="Web-{E5F88E82-57E3-41B9-B9BF-8FEA4F346987}" dt="2025-02-06T14:41:49.938" v="238"/>
      <pc:docMkLst>
        <pc:docMk/>
      </pc:docMkLst>
      <pc:sldChg chg="addSp delSp modSp">
        <pc:chgData name="Priya Raja" userId="S::communications.officer@cancernurse.eu::15324903-bbf6-41b6-a041-9c6346f3cc3b" providerId="AD" clId="Web-{E5F88E82-57E3-41B9-B9BF-8FEA4F346987}" dt="2025-02-06T14:41:09.720" v="224"/>
        <pc:sldMkLst>
          <pc:docMk/>
          <pc:sldMk cId="2473695085" sldId="258"/>
        </pc:sldMkLst>
        <pc:spChg chg="mod">
          <ac:chgData name="Priya Raja" userId="S::communications.officer@cancernurse.eu::15324903-bbf6-41b6-a041-9c6346f3cc3b" providerId="AD" clId="Web-{E5F88E82-57E3-41B9-B9BF-8FEA4F346987}" dt="2025-02-06T13:22:05.430" v="216" actId="1076"/>
          <ac:spMkLst>
            <pc:docMk/>
            <pc:sldMk cId="2473695085" sldId="258"/>
            <ac:spMk id="18" creationId="{2A32377A-AF54-4505-8791-E3C50E3CCA20}"/>
          </ac:spMkLst>
        </pc:spChg>
        <pc:picChg chg="add del mod">
          <ac:chgData name="Priya Raja" userId="S::communications.officer@cancernurse.eu::15324903-bbf6-41b6-a041-9c6346f3cc3b" providerId="AD" clId="Web-{E5F88E82-57E3-41B9-B9BF-8FEA4F346987}" dt="2025-02-06T12:45:13.395" v="6"/>
          <ac:picMkLst>
            <pc:docMk/>
            <pc:sldMk cId="2473695085" sldId="258"/>
            <ac:picMk id="2" creationId="{F87F51D8-9408-AA9E-2593-6CC1110EF5E9}"/>
          </ac:picMkLst>
        </pc:picChg>
        <pc:picChg chg="add del mod">
          <ac:chgData name="Priya Raja" userId="S::communications.officer@cancernurse.eu::15324903-bbf6-41b6-a041-9c6346f3cc3b" providerId="AD" clId="Web-{E5F88E82-57E3-41B9-B9BF-8FEA4F346987}" dt="2025-02-06T12:57:32.235" v="37"/>
          <ac:picMkLst>
            <pc:docMk/>
            <pc:sldMk cId="2473695085" sldId="258"/>
            <ac:picMk id="3" creationId="{72F666DD-DDA1-9795-2661-72E67ED83C08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4:41:09.720" v="224"/>
          <ac:picMkLst>
            <pc:docMk/>
            <pc:sldMk cId="2473695085" sldId="258"/>
            <ac:picMk id="3" creationId="{D57A46DF-EF06-9CEF-C44A-DAB931DACA27}"/>
          </ac:picMkLst>
        </pc:picChg>
        <pc:picChg chg="add del mod">
          <ac:chgData name="Priya Raja" userId="S::communications.officer@cancernurse.eu::15324903-bbf6-41b6-a041-9c6346f3cc3b" providerId="AD" clId="Web-{E5F88E82-57E3-41B9-B9BF-8FEA4F346987}" dt="2025-02-06T14:41:09.079" v="223"/>
          <ac:picMkLst>
            <pc:docMk/>
            <pc:sldMk cId="2473695085" sldId="258"/>
            <ac:picMk id="6" creationId="{1A2EB9B9-BCCA-A06F-DD86-B6A2B6E8B9BA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2:38:40.232" v="0"/>
          <ac:picMkLst>
            <pc:docMk/>
            <pc:sldMk cId="2473695085" sldId="258"/>
            <ac:picMk id="9" creationId="{8FDAD84F-43B8-5621-D114-57CAB4478D45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4:41:32.220" v="230"/>
        <pc:sldMkLst>
          <pc:docMk/>
          <pc:sldMk cId="2205013544" sldId="264"/>
        </pc:sldMkLst>
        <pc:spChg chg="mod">
          <ac:chgData name="Priya Raja" userId="S::communications.officer@cancernurse.eu::15324903-bbf6-41b6-a041-9c6346f3cc3b" providerId="AD" clId="Web-{E5F88E82-57E3-41B9-B9BF-8FEA4F346987}" dt="2025-02-06T13:12:56.031" v="114" actId="20577"/>
          <ac:spMkLst>
            <pc:docMk/>
            <pc:sldMk cId="2205013544" sldId="264"/>
            <ac:spMk id="11" creationId="{E91ECA68-0A50-47D1-BE4E-2FBBB726AC6A}"/>
          </ac:spMkLst>
        </pc:spChg>
        <pc:spChg chg="mod">
          <ac:chgData name="Priya Raja" userId="S::communications.officer@cancernurse.eu::15324903-bbf6-41b6-a041-9c6346f3cc3b" providerId="AD" clId="Web-{E5F88E82-57E3-41B9-B9BF-8FEA4F346987}" dt="2025-02-06T13:21:38.242" v="212" actId="1076"/>
          <ac:spMkLst>
            <pc:docMk/>
            <pc:sldMk cId="2205013544" sldId="264"/>
            <ac:spMk id="18" creationId="{2A32377A-AF54-4505-8791-E3C50E3CCA20}"/>
          </ac:spMkLst>
        </pc:spChg>
        <pc:picChg chg="add del">
          <ac:chgData name="Priya Raja" userId="S::communications.officer@cancernurse.eu::15324903-bbf6-41b6-a041-9c6346f3cc3b" providerId="AD" clId="Web-{E5F88E82-57E3-41B9-B9BF-8FEA4F346987}" dt="2025-02-06T14:41:31.579" v="229"/>
          <ac:picMkLst>
            <pc:docMk/>
            <pc:sldMk cId="2205013544" sldId="264"/>
            <ac:picMk id="3" creationId="{8F4F9618-0A03-7249-B16A-53A2EE333931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4:41:32.220" v="230"/>
          <ac:picMkLst>
            <pc:docMk/>
            <pc:sldMk cId="2205013544" sldId="264"/>
            <ac:picMk id="4" creationId="{970865B0-D543-9192-F1D8-85F8E653CD4F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2:57:42.922" v="40"/>
          <ac:picMkLst>
            <pc:docMk/>
            <pc:sldMk cId="2205013544" sldId="264"/>
            <ac:picMk id="4" creationId="{A7BE51DB-534F-3904-6733-03A7E4155BE2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20:25.522" v="202" actId="1076"/>
        <pc:sldMkLst>
          <pc:docMk/>
          <pc:sldMk cId="2143245512" sldId="273"/>
        </pc:sldMkLst>
        <pc:spChg chg="mod">
          <ac:chgData name="Priya Raja" userId="S::communications.officer@cancernurse.eu::15324903-bbf6-41b6-a041-9c6346f3cc3b" providerId="AD" clId="Web-{E5F88E82-57E3-41B9-B9BF-8FEA4F346987}" dt="2025-02-06T13:20:25.522" v="202" actId="1076"/>
          <ac:spMkLst>
            <pc:docMk/>
            <pc:sldMk cId="2143245512" sldId="273"/>
            <ac:spMk id="11" creationId="{FB842DD9-2CFB-4524-802B-0E70D9F1567B}"/>
          </ac:spMkLst>
        </pc:spChg>
        <pc:picChg chg="add mod">
          <ac:chgData name="Priya Raja" userId="S::communications.officer@cancernurse.eu::15324903-bbf6-41b6-a041-9c6346f3cc3b" providerId="AD" clId="Web-{E5F88E82-57E3-41B9-B9BF-8FEA4F346987}" dt="2025-02-06T13:01:03.644" v="59" actId="14100"/>
          <ac:picMkLst>
            <pc:docMk/>
            <pc:sldMk cId="2143245512" sldId="273"/>
            <ac:picMk id="2" creationId="{CE1C4AC0-CC86-C456-847D-6C89329A8AEC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0:40.972" v="56"/>
          <ac:picMkLst>
            <pc:docMk/>
            <pc:sldMk cId="2143245512" sldId="273"/>
            <ac:picMk id="8" creationId="{8D3C497D-AC8A-5359-D739-5192222B9DA0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4:40:59.220" v="222" actId="1076"/>
        <pc:sldMkLst>
          <pc:docMk/>
          <pc:sldMk cId="939203800" sldId="297"/>
        </pc:sldMkLst>
        <pc:spChg chg="add del mod">
          <ac:chgData name="Priya Raja" userId="S::communications.officer@cancernurse.eu::15324903-bbf6-41b6-a041-9c6346f3cc3b" providerId="AD" clId="Web-{E5F88E82-57E3-41B9-B9BF-8FEA4F346987}" dt="2025-02-06T12:45:49.708" v="14"/>
          <ac:spMkLst>
            <pc:docMk/>
            <pc:sldMk cId="939203800" sldId="297"/>
            <ac:spMk id="3" creationId="{EDA8BB5A-E9E4-C15E-ED99-4A341FF461E3}"/>
          </ac:spMkLst>
        </pc:spChg>
        <pc:spChg chg="add mod">
          <ac:chgData name="Priya Raja" userId="S::communications.officer@cancernurse.eu::15324903-bbf6-41b6-a041-9c6346f3cc3b" providerId="AD" clId="Web-{E5F88E82-57E3-41B9-B9BF-8FEA4F346987}" dt="2025-02-06T12:51:56.229" v="32" actId="1076"/>
          <ac:spMkLst>
            <pc:docMk/>
            <pc:sldMk cId="939203800" sldId="297"/>
            <ac:spMk id="7" creationId="{204EA92F-969C-AD88-BDE8-B04D4B6D9572}"/>
          </ac:spMkLst>
        </pc:spChg>
        <pc:spChg chg="mod">
          <ac:chgData name="Priya Raja" userId="S::communications.officer@cancernurse.eu::15324903-bbf6-41b6-a041-9c6346f3cc3b" providerId="AD" clId="Web-{E5F88E82-57E3-41B9-B9BF-8FEA4F346987}" dt="2025-02-06T13:21:59.649" v="215" actId="1076"/>
          <ac:spMkLst>
            <pc:docMk/>
            <pc:sldMk cId="939203800" sldId="297"/>
            <ac:spMk id="18" creationId="{2A32377A-AF54-4505-8791-E3C50E3CCA20}"/>
          </ac:spMkLst>
        </pc:spChg>
        <pc:picChg chg="add del mod">
          <ac:chgData name="Priya Raja" userId="S::communications.officer@cancernurse.eu::15324903-bbf6-41b6-a041-9c6346f3cc3b" providerId="AD" clId="Web-{E5F88E82-57E3-41B9-B9BF-8FEA4F346987}" dt="2025-02-06T12:45:49.708" v="15"/>
          <ac:picMkLst>
            <pc:docMk/>
            <pc:sldMk cId="939203800" sldId="297"/>
            <ac:picMk id="2" creationId="{9506D34B-56FF-C990-BC5D-6755A8AEE64A}"/>
          </ac:picMkLst>
        </pc:picChg>
        <pc:picChg chg="add del mod">
          <ac:chgData name="Priya Raja" userId="S::communications.officer@cancernurse.eu::15324903-bbf6-41b6-a041-9c6346f3cc3b" providerId="AD" clId="Web-{E5F88E82-57E3-41B9-B9BF-8FEA4F346987}" dt="2025-02-06T12:57:26.953" v="35"/>
          <ac:picMkLst>
            <pc:docMk/>
            <pc:sldMk cId="939203800" sldId="297"/>
            <ac:picMk id="6" creationId="{AC3D8A54-52E6-0169-3783-9A8229E568D4}"/>
          </ac:picMkLst>
        </pc:picChg>
        <pc:picChg chg="add mod">
          <ac:chgData name="Priya Raja" userId="S::communications.officer@cancernurse.eu::15324903-bbf6-41b6-a041-9c6346f3cc3b" providerId="AD" clId="Web-{E5F88E82-57E3-41B9-B9BF-8FEA4F346987}" dt="2025-02-06T14:40:59.220" v="222" actId="1076"/>
          <ac:picMkLst>
            <pc:docMk/>
            <pc:sldMk cId="939203800" sldId="297"/>
            <ac:picMk id="9" creationId="{9A9FA860-F4CF-A482-8EC9-ABE7CC42EE3E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4:41:18.720" v="226"/>
        <pc:sldMkLst>
          <pc:docMk/>
          <pc:sldMk cId="448510764" sldId="298"/>
        </pc:sldMkLst>
        <pc:spChg chg="mod">
          <ac:chgData name="Priya Raja" userId="S::communications.officer@cancernurse.eu::15324903-bbf6-41b6-a041-9c6346f3cc3b" providerId="AD" clId="Web-{E5F88E82-57E3-41B9-B9BF-8FEA4F346987}" dt="2025-02-06T13:21:54.336" v="214" actId="1076"/>
          <ac:spMkLst>
            <pc:docMk/>
            <pc:sldMk cId="448510764" sldId="298"/>
            <ac:spMk id="18" creationId="{2A32377A-AF54-4505-8791-E3C50E3CCA20}"/>
          </ac:spMkLst>
        </pc:spChg>
        <pc:spChg chg="mod">
          <ac:chgData name="Priya Raja" userId="S::communications.officer@cancernurse.eu::15324903-bbf6-41b6-a041-9c6346f3cc3b" providerId="AD" clId="Web-{E5F88E82-57E3-41B9-B9BF-8FEA4F346987}" dt="2025-02-06T13:13:13.562" v="116" actId="20577"/>
          <ac:spMkLst>
            <pc:docMk/>
            <pc:sldMk cId="448510764" sldId="298"/>
            <ac:spMk id="20" creationId="{019CA0B4-347E-4F8C-A300-F6CB88E6B606}"/>
          </ac:spMkLst>
        </pc:spChg>
        <pc:picChg chg="add del mod">
          <ac:chgData name="Priya Raja" userId="S::communications.officer@cancernurse.eu::15324903-bbf6-41b6-a041-9c6346f3cc3b" providerId="AD" clId="Web-{E5F88E82-57E3-41B9-B9BF-8FEA4F346987}" dt="2025-02-06T12:46:17.224" v="23"/>
          <ac:picMkLst>
            <pc:docMk/>
            <pc:sldMk cId="448510764" sldId="298"/>
            <ac:picMk id="3" creationId="{284640F4-0930-4C95-48B0-680E9D365675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4:41:18.720" v="226"/>
          <ac:picMkLst>
            <pc:docMk/>
            <pc:sldMk cId="448510764" sldId="298"/>
            <ac:picMk id="3" creationId="{B0BA3114-7A1E-1D49-139C-99CF1C9AF3D0}"/>
          </ac:picMkLst>
        </pc:picChg>
        <pc:picChg chg="add del mod">
          <ac:chgData name="Priya Raja" userId="S::communications.officer@cancernurse.eu::15324903-bbf6-41b6-a041-9c6346f3cc3b" providerId="AD" clId="Web-{E5F88E82-57E3-41B9-B9BF-8FEA4F346987}" dt="2025-02-06T14:41:18.126" v="225"/>
          <ac:picMkLst>
            <pc:docMk/>
            <pc:sldMk cId="448510764" sldId="298"/>
            <ac:picMk id="5" creationId="{F89738E2-524A-5278-2447-36DE0CF2759E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2:46:02.192" v="17"/>
          <ac:picMkLst>
            <pc:docMk/>
            <pc:sldMk cId="448510764" sldId="298"/>
            <ac:picMk id="9" creationId="{8FDAD84F-43B8-5621-D114-57CAB4478D45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4:41:23.626" v="228"/>
        <pc:sldMkLst>
          <pc:docMk/>
          <pc:sldMk cId="2358781464" sldId="299"/>
        </pc:sldMkLst>
        <pc:spChg chg="mod">
          <ac:chgData name="Priya Raja" userId="S::communications.officer@cancernurse.eu::15324903-bbf6-41b6-a041-9c6346f3cc3b" providerId="AD" clId="Web-{E5F88E82-57E3-41B9-B9BF-8FEA4F346987}" dt="2025-02-06T13:21:47.133" v="213" actId="1076"/>
          <ac:spMkLst>
            <pc:docMk/>
            <pc:sldMk cId="2358781464" sldId="299"/>
            <ac:spMk id="18" creationId="{2A32377A-AF54-4505-8791-E3C50E3CCA20}"/>
          </ac:spMkLst>
        </pc:spChg>
        <pc:spChg chg="mod">
          <ac:chgData name="Priya Raja" userId="S::communications.officer@cancernurse.eu::15324903-bbf6-41b6-a041-9c6346f3cc3b" providerId="AD" clId="Web-{E5F88E82-57E3-41B9-B9BF-8FEA4F346987}" dt="2025-02-06T13:13:05.281" v="115" actId="20577"/>
          <ac:spMkLst>
            <pc:docMk/>
            <pc:sldMk cId="2358781464" sldId="299"/>
            <ac:spMk id="20" creationId="{019CA0B4-347E-4F8C-A300-F6CB88E6B606}"/>
          </ac:spMkLst>
        </pc:spChg>
        <pc:picChg chg="add del">
          <ac:chgData name="Priya Raja" userId="S::communications.officer@cancernurse.eu::15324903-bbf6-41b6-a041-9c6346f3cc3b" providerId="AD" clId="Web-{E5F88E82-57E3-41B9-B9BF-8FEA4F346987}" dt="2025-02-06T14:41:23.251" v="227"/>
          <ac:picMkLst>
            <pc:docMk/>
            <pc:sldMk cId="2358781464" sldId="299"/>
            <ac:picMk id="3" creationId="{21B09AD5-8C79-09B1-A64D-9636558DA32A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4:41:23.626" v="228"/>
          <ac:picMkLst>
            <pc:docMk/>
            <pc:sldMk cId="2358781464" sldId="299"/>
            <ac:picMk id="5" creationId="{4A3FA33E-6917-337D-705D-0FF290198F01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2:57:12.812" v="34"/>
          <ac:picMkLst>
            <pc:docMk/>
            <pc:sldMk cId="2358781464" sldId="299"/>
            <ac:picMk id="9" creationId="{8FDAD84F-43B8-5621-D114-57CAB4478D45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4:41:37.391" v="232"/>
        <pc:sldMkLst>
          <pc:docMk/>
          <pc:sldMk cId="4031064578" sldId="303"/>
        </pc:sldMkLst>
        <pc:spChg chg="mod">
          <ac:chgData name="Priya Raja" userId="S::communications.officer@cancernurse.eu::15324903-bbf6-41b6-a041-9c6346f3cc3b" providerId="AD" clId="Web-{E5F88E82-57E3-41B9-B9BF-8FEA4F346987}" dt="2025-02-06T13:12:42.890" v="112" actId="20577"/>
          <ac:spMkLst>
            <pc:docMk/>
            <pc:sldMk cId="4031064578" sldId="303"/>
            <ac:spMk id="11" creationId="{E91ECA68-0A50-47D1-BE4E-2FBBB726AC6A}"/>
          </ac:spMkLst>
        </pc:spChg>
        <pc:spChg chg="mod">
          <ac:chgData name="Priya Raja" userId="S::communications.officer@cancernurse.eu::15324903-bbf6-41b6-a041-9c6346f3cc3b" providerId="AD" clId="Web-{E5F88E82-57E3-41B9-B9BF-8FEA4F346987}" dt="2025-02-06T13:21:31.195" v="211" actId="1076"/>
          <ac:spMkLst>
            <pc:docMk/>
            <pc:sldMk cId="4031064578" sldId="303"/>
            <ac:spMk id="18" creationId="{2A32377A-AF54-4505-8791-E3C50E3CCA20}"/>
          </ac:spMkLst>
        </pc:spChg>
        <pc:picChg chg="add del">
          <ac:chgData name="Priya Raja" userId="S::communications.officer@cancernurse.eu::15324903-bbf6-41b6-a041-9c6346f3cc3b" providerId="AD" clId="Web-{E5F88E82-57E3-41B9-B9BF-8FEA4F346987}" dt="2025-02-06T14:41:36.438" v="231"/>
          <ac:picMkLst>
            <pc:docMk/>
            <pc:sldMk cId="4031064578" sldId="303"/>
            <ac:picMk id="3" creationId="{63832ABA-5A65-4F79-8910-5BF7C5107996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4:41:37.391" v="232"/>
          <ac:picMkLst>
            <pc:docMk/>
            <pc:sldMk cId="4031064578" sldId="303"/>
            <ac:picMk id="4" creationId="{712779F7-186E-2C6E-1EFC-AE587791E6C4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2:57:48.844" v="42"/>
          <ac:picMkLst>
            <pc:docMk/>
            <pc:sldMk cId="4031064578" sldId="303"/>
            <ac:picMk id="4" creationId="{A7BE51DB-534F-3904-6733-03A7E4155BE2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20:16.928" v="201" actId="1076"/>
        <pc:sldMkLst>
          <pc:docMk/>
          <pc:sldMk cId="2864677529" sldId="304"/>
        </pc:sldMkLst>
        <pc:spChg chg="mod">
          <ac:chgData name="Priya Raja" userId="S::communications.officer@cancernurse.eu::15324903-bbf6-41b6-a041-9c6346f3cc3b" providerId="AD" clId="Web-{E5F88E82-57E3-41B9-B9BF-8FEA4F346987}" dt="2025-02-06T13:20:16.928" v="201" actId="1076"/>
          <ac:spMkLst>
            <pc:docMk/>
            <pc:sldMk cId="2864677529" sldId="304"/>
            <ac:spMk id="11" creationId="{FB842DD9-2CFB-4524-802B-0E70D9F1567B}"/>
          </ac:spMkLst>
        </pc:spChg>
        <pc:picChg chg="add del">
          <ac:chgData name="Priya Raja" userId="S::communications.officer@cancernurse.eu::15324903-bbf6-41b6-a041-9c6346f3cc3b" providerId="AD" clId="Web-{E5F88E82-57E3-41B9-B9BF-8FEA4F346987}" dt="2025-02-06T13:07:47.948" v="89"/>
          <ac:picMkLst>
            <pc:docMk/>
            <pc:sldMk cId="2864677529" sldId="304"/>
            <ac:picMk id="3" creationId="{82422BDA-6DA3-0B6C-7068-9BD9CDCE2B67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1:15.394" v="60"/>
          <ac:picMkLst>
            <pc:docMk/>
            <pc:sldMk cId="2864677529" sldId="304"/>
            <ac:picMk id="8" creationId="{8D3C497D-AC8A-5359-D739-5192222B9DA0}"/>
          </ac:picMkLst>
        </pc:picChg>
        <pc:picChg chg="add del">
          <ac:chgData name="Priya Raja" userId="S::communications.officer@cancernurse.eu::15324903-bbf6-41b6-a041-9c6346f3cc3b" providerId="AD" clId="Web-{E5F88E82-57E3-41B9-B9BF-8FEA4F346987}" dt="2025-02-06T13:08:11.479" v="91"/>
          <ac:picMkLst>
            <pc:docMk/>
            <pc:sldMk cId="2864677529" sldId="304"/>
            <ac:picMk id="9" creationId="{0DCD0BF4-CE33-78EF-4EB8-51AF9D61F8DE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3:08:12.089" v="92"/>
          <ac:picMkLst>
            <pc:docMk/>
            <pc:sldMk cId="2864677529" sldId="304"/>
            <ac:picMk id="12" creationId="{5EDEAD04-C941-66C4-5668-6FB6140C42AB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20:10.038" v="200" actId="1076"/>
        <pc:sldMkLst>
          <pc:docMk/>
          <pc:sldMk cId="3439820126" sldId="305"/>
        </pc:sldMkLst>
        <pc:spChg chg="mod">
          <ac:chgData name="Priya Raja" userId="S::communications.officer@cancernurse.eu::15324903-bbf6-41b6-a041-9c6346f3cc3b" providerId="AD" clId="Web-{E5F88E82-57E3-41B9-B9BF-8FEA4F346987}" dt="2025-02-06T13:20:10.038" v="200" actId="1076"/>
          <ac:spMkLst>
            <pc:docMk/>
            <pc:sldMk cId="3439820126" sldId="305"/>
            <ac:spMk id="11" creationId="{FB842DD9-2CFB-4524-802B-0E70D9F1567B}"/>
          </ac:spMkLst>
        </pc:spChg>
        <pc:picChg chg="add del">
          <ac:chgData name="Priya Raja" userId="S::communications.officer@cancernurse.eu::15324903-bbf6-41b6-a041-9c6346f3cc3b" providerId="AD" clId="Web-{E5F88E82-57E3-41B9-B9BF-8FEA4F346987}" dt="2025-02-06T13:07:06.478" v="80"/>
          <ac:picMkLst>
            <pc:docMk/>
            <pc:sldMk cId="3439820126" sldId="305"/>
            <ac:picMk id="3" creationId="{7632076F-CC9F-5A45-C4A1-954A8AF7B08D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1:23.457" v="62"/>
          <ac:picMkLst>
            <pc:docMk/>
            <pc:sldMk cId="3439820126" sldId="305"/>
            <ac:picMk id="8" creationId="{8D3C497D-AC8A-5359-D739-5192222B9DA0}"/>
          </ac:picMkLst>
        </pc:picChg>
        <pc:picChg chg="add del">
          <ac:chgData name="Priya Raja" userId="S::communications.officer@cancernurse.eu::15324903-bbf6-41b6-a041-9c6346f3cc3b" providerId="AD" clId="Web-{E5F88E82-57E3-41B9-B9BF-8FEA4F346987}" dt="2025-02-06T13:07:08.713" v="82"/>
          <ac:picMkLst>
            <pc:docMk/>
            <pc:sldMk cId="3439820126" sldId="305"/>
            <ac:picMk id="9" creationId="{9AFB994C-1E18-3AFC-97E8-8E3E7E6CEBEB}"/>
          </ac:picMkLst>
        </pc:picChg>
        <pc:picChg chg="add del">
          <ac:chgData name="Priya Raja" userId="S::communications.officer@cancernurse.eu::15324903-bbf6-41b6-a041-9c6346f3cc3b" providerId="AD" clId="Web-{E5F88E82-57E3-41B9-B9BF-8FEA4F346987}" dt="2025-02-06T13:08:15.073" v="93"/>
          <ac:picMkLst>
            <pc:docMk/>
            <pc:sldMk cId="3439820126" sldId="305"/>
            <ac:picMk id="12" creationId="{7207E181-4519-14F0-6BA4-0AD2C201BEBD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3:08:16.229" v="94"/>
          <ac:picMkLst>
            <pc:docMk/>
            <pc:sldMk cId="3439820126" sldId="305"/>
            <ac:picMk id="14" creationId="{2ADFDA80-BEEB-7C9A-2AED-CFF832338E6C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19:53.569" v="198" actId="1076"/>
        <pc:sldMkLst>
          <pc:docMk/>
          <pc:sldMk cId="840993517" sldId="306"/>
        </pc:sldMkLst>
        <pc:spChg chg="mod">
          <ac:chgData name="Priya Raja" userId="S::communications.officer@cancernurse.eu::15324903-bbf6-41b6-a041-9c6346f3cc3b" providerId="AD" clId="Web-{E5F88E82-57E3-41B9-B9BF-8FEA4F346987}" dt="2025-02-06T13:19:53.569" v="198" actId="1076"/>
          <ac:spMkLst>
            <pc:docMk/>
            <pc:sldMk cId="840993517" sldId="306"/>
            <ac:spMk id="11" creationId="{FB842DD9-2CFB-4524-802B-0E70D9F1567B}"/>
          </ac:spMkLst>
        </pc:spChg>
        <pc:picChg chg="add del mod">
          <ac:chgData name="Priya Raja" userId="S::communications.officer@cancernurse.eu::15324903-bbf6-41b6-a041-9c6346f3cc3b" providerId="AD" clId="Web-{E5F88E82-57E3-41B9-B9BF-8FEA4F346987}" dt="2025-02-06T13:02:53.505" v="69"/>
          <ac:picMkLst>
            <pc:docMk/>
            <pc:sldMk cId="840993517" sldId="306"/>
            <ac:picMk id="2" creationId="{D399A3F8-8620-BF7A-FCB5-55E519922953}"/>
          </ac:picMkLst>
        </pc:picChg>
        <pc:picChg chg="add del mod">
          <ac:chgData name="Priya Raja" userId="S::communications.officer@cancernurse.eu::15324903-bbf6-41b6-a041-9c6346f3cc3b" providerId="AD" clId="Web-{E5F88E82-57E3-41B9-B9BF-8FEA4F346987}" dt="2025-02-06T13:06:31.993" v="75"/>
          <ac:picMkLst>
            <pc:docMk/>
            <pc:sldMk cId="840993517" sldId="306"/>
            <ac:picMk id="3" creationId="{41D2BCB2-0030-A103-2369-CC0F38E7B625}"/>
          </ac:picMkLst>
        </pc:picChg>
        <pc:picChg chg="add del mod">
          <ac:chgData name="Priya Raja" userId="S::communications.officer@cancernurse.eu::15324903-bbf6-41b6-a041-9c6346f3cc3b" providerId="AD" clId="Web-{E5F88E82-57E3-41B9-B9BF-8FEA4F346987}" dt="2025-02-06T13:08:20.495" v="95"/>
          <ac:picMkLst>
            <pc:docMk/>
            <pc:sldMk cId="840993517" sldId="306"/>
            <ac:picMk id="4" creationId="{8C78DDB9-021F-872B-AEBC-AC9701C4D771}"/>
          </ac:picMkLst>
        </pc:picChg>
        <pc:picChg chg="mod">
          <ac:chgData name="Priya Raja" userId="S::communications.officer@cancernurse.eu::15324903-bbf6-41b6-a041-9c6346f3cc3b" providerId="AD" clId="Web-{E5F88E82-57E3-41B9-B9BF-8FEA4F346987}" dt="2025-02-06T13:06:54.697" v="78" actId="1076"/>
          <ac:picMkLst>
            <pc:docMk/>
            <pc:sldMk cId="840993517" sldId="306"/>
            <ac:picMk id="7" creationId="{1A9D4E8B-D574-42E7-8624-65E1D5D0319C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2:03.630" v="64"/>
          <ac:picMkLst>
            <pc:docMk/>
            <pc:sldMk cId="840993517" sldId="306"/>
            <ac:picMk id="8" creationId="{8D3C497D-AC8A-5359-D739-5192222B9DA0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3:08:20.870" v="96"/>
          <ac:picMkLst>
            <pc:docMk/>
            <pc:sldMk cId="840993517" sldId="306"/>
            <ac:picMk id="10" creationId="{15CA1A64-E10D-320C-3B03-1009EB7F19FB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20:00.115" v="199" actId="1076"/>
        <pc:sldMkLst>
          <pc:docMk/>
          <pc:sldMk cId="1329473969" sldId="307"/>
        </pc:sldMkLst>
        <pc:spChg chg="mod">
          <ac:chgData name="Priya Raja" userId="S::communications.officer@cancernurse.eu::15324903-bbf6-41b6-a041-9c6346f3cc3b" providerId="AD" clId="Web-{E5F88E82-57E3-41B9-B9BF-8FEA4F346987}" dt="2025-02-06T13:20:00.115" v="199" actId="1076"/>
          <ac:spMkLst>
            <pc:docMk/>
            <pc:sldMk cId="1329473969" sldId="307"/>
            <ac:spMk id="11" creationId="{FB842DD9-2CFB-4524-802B-0E70D9F1567B}"/>
          </ac:spMkLst>
        </pc:spChg>
        <pc:picChg chg="add">
          <ac:chgData name="Priya Raja" userId="S::communications.officer@cancernurse.eu::15324903-bbf6-41b6-a041-9c6346f3cc3b" providerId="AD" clId="Web-{E5F88E82-57E3-41B9-B9BF-8FEA4F346987}" dt="2025-02-06T13:08:35.636" v="98"/>
          <ac:picMkLst>
            <pc:docMk/>
            <pc:sldMk cId="1329473969" sldId="307"/>
            <ac:picMk id="3" creationId="{4DB93A0A-EEDC-E067-9687-7C209AE20892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8:25.792" v="97"/>
          <ac:picMkLst>
            <pc:docMk/>
            <pc:sldMk cId="1329473969" sldId="307"/>
            <ac:picMk id="8" creationId="{8D3C497D-AC8A-5359-D739-5192222B9DA0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19:44.365" v="197" actId="1076"/>
        <pc:sldMkLst>
          <pc:docMk/>
          <pc:sldMk cId="3535664647" sldId="308"/>
        </pc:sldMkLst>
        <pc:spChg chg="mod">
          <ac:chgData name="Priya Raja" userId="S::communications.officer@cancernurse.eu::15324903-bbf6-41b6-a041-9c6346f3cc3b" providerId="AD" clId="Web-{E5F88E82-57E3-41B9-B9BF-8FEA4F346987}" dt="2025-02-06T13:19:44.365" v="197" actId="1076"/>
          <ac:spMkLst>
            <pc:docMk/>
            <pc:sldMk cId="3535664647" sldId="308"/>
            <ac:spMk id="11" creationId="{FB842DD9-2CFB-4524-802B-0E70D9F1567B}"/>
          </ac:spMkLst>
        </pc:spChg>
        <pc:picChg chg="add">
          <ac:chgData name="Priya Raja" userId="S::communications.officer@cancernurse.eu::15324903-bbf6-41b6-a041-9c6346f3cc3b" providerId="AD" clId="Web-{E5F88E82-57E3-41B9-B9BF-8FEA4F346987}" dt="2025-02-06T13:08:39.323" v="100"/>
          <ac:picMkLst>
            <pc:docMk/>
            <pc:sldMk cId="3535664647" sldId="308"/>
            <ac:picMk id="3" creationId="{30E70592-CC2C-97D2-DC06-FCF25C3F33BC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8:38.855" v="99"/>
          <ac:picMkLst>
            <pc:docMk/>
            <pc:sldMk cId="3535664647" sldId="308"/>
            <ac:picMk id="8" creationId="{8D3C497D-AC8A-5359-D739-5192222B9DA0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4:41:42.079" v="234"/>
        <pc:sldMkLst>
          <pc:docMk/>
          <pc:sldMk cId="4273131557" sldId="309"/>
        </pc:sldMkLst>
        <pc:spChg chg="mod">
          <ac:chgData name="Priya Raja" userId="S::communications.officer@cancernurse.eu::15324903-bbf6-41b6-a041-9c6346f3cc3b" providerId="AD" clId="Web-{E5F88E82-57E3-41B9-B9BF-8FEA4F346987}" dt="2025-02-06T13:12:37.796" v="111" actId="20577"/>
          <ac:spMkLst>
            <pc:docMk/>
            <pc:sldMk cId="4273131557" sldId="309"/>
            <ac:spMk id="11" creationId="{B0A3AD17-ED17-98D6-6969-7483B030CC63}"/>
          </ac:spMkLst>
        </pc:spChg>
        <pc:spChg chg="mod">
          <ac:chgData name="Priya Raja" userId="S::communications.officer@cancernurse.eu::15324903-bbf6-41b6-a041-9c6346f3cc3b" providerId="AD" clId="Web-{E5F88E82-57E3-41B9-B9BF-8FEA4F346987}" dt="2025-02-06T13:21:21.804" v="210" actId="1076"/>
          <ac:spMkLst>
            <pc:docMk/>
            <pc:sldMk cId="4273131557" sldId="309"/>
            <ac:spMk id="18" creationId="{4A37CA90-EA0E-F1C7-45AD-F6E1757147B7}"/>
          </ac:spMkLst>
        </pc:spChg>
        <pc:picChg chg="add del">
          <ac:chgData name="Priya Raja" userId="S::communications.officer@cancernurse.eu::15324903-bbf6-41b6-a041-9c6346f3cc3b" providerId="AD" clId="Web-{E5F88E82-57E3-41B9-B9BF-8FEA4F346987}" dt="2025-02-06T14:41:40.704" v="233"/>
          <ac:picMkLst>
            <pc:docMk/>
            <pc:sldMk cId="4273131557" sldId="309"/>
            <ac:picMk id="3" creationId="{20AE4F64-DF02-2622-EF35-061FE316701F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4:41:42.079" v="234"/>
          <ac:picMkLst>
            <pc:docMk/>
            <pc:sldMk cId="4273131557" sldId="309"/>
            <ac:picMk id="4" creationId="{4CB85A43-EB46-BBC0-C744-8DAD6CA54A1C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2:57:54.266" v="44"/>
          <ac:picMkLst>
            <pc:docMk/>
            <pc:sldMk cId="4273131557" sldId="309"/>
            <ac:picMk id="4" creationId="{B234BC14-7F58-8536-BB45-0B5A89887AAB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4:41:47.001" v="236"/>
        <pc:sldMkLst>
          <pc:docMk/>
          <pc:sldMk cId="2175895736" sldId="310"/>
        </pc:sldMkLst>
        <pc:spChg chg="mod">
          <ac:chgData name="Priya Raja" userId="S::communications.officer@cancernurse.eu::15324903-bbf6-41b6-a041-9c6346f3cc3b" providerId="AD" clId="Web-{E5F88E82-57E3-41B9-B9BF-8FEA4F346987}" dt="2025-02-06T13:12:32.343" v="109" actId="20577"/>
          <ac:spMkLst>
            <pc:docMk/>
            <pc:sldMk cId="2175895736" sldId="310"/>
            <ac:spMk id="11" creationId="{909598CA-0BB8-70A9-3FD1-A67BAC97440A}"/>
          </ac:spMkLst>
        </pc:spChg>
        <pc:spChg chg="mod">
          <ac:chgData name="Priya Raja" userId="S::communications.officer@cancernurse.eu::15324903-bbf6-41b6-a041-9c6346f3cc3b" providerId="AD" clId="Web-{E5F88E82-57E3-41B9-B9BF-8FEA4F346987}" dt="2025-02-06T13:21:05.851" v="208" actId="1076"/>
          <ac:spMkLst>
            <pc:docMk/>
            <pc:sldMk cId="2175895736" sldId="310"/>
            <ac:spMk id="18" creationId="{2C56861D-EDD2-6FE3-A359-20AFFB774E07}"/>
          </ac:spMkLst>
        </pc:spChg>
        <pc:picChg chg="add del">
          <ac:chgData name="Priya Raja" userId="S::communications.officer@cancernurse.eu::15324903-bbf6-41b6-a041-9c6346f3cc3b" providerId="AD" clId="Web-{E5F88E82-57E3-41B9-B9BF-8FEA4F346987}" dt="2025-02-06T14:41:45.688" v="235"/>
          <ac:picMkLst>
            <pc:docMk/>
            <pc:sldMk cId="2175895736" sldId="310"/>
            <ac:picMk id="3" creationId="{C37C02DE-9325-DA6E-3ADA-1320128F1DFC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2:59:12.939" v="52"/>
          <ac:picMkLst>
            <pc:docMk/>
            <pc:sldMk cId="2175895736" sldId="310"/>
            <ac:picMk id="4" creationId="{4C2839F4-1790-4447-1150-A2424A17D5F7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4:41:47.001" v="236"/>
          <ac:picMkLst>
            <pc:docMk/>
            <pc:sldMk cId="2175895736" sldId="310"/>
            <ac:picMk id="4" creationId="{C43B652E-3531-1F05-43A2-C18F259FB8C7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4:41:49.938" v="238"/>
        <pc:sldMkLst>
          <pc:docMk/>
          <pc:sldMk cId="3040474279" sldId="311"/>
        </pc:sldMkLst>
        <pc:spChg chg="mod">
          <ac:chgData name="Priya Raja" userId="S::communications.officer@cancernurse.eu::15324903-bbf6-41b6-a041-9c6346f3cc3b" providerId="AD" clId="Web-{E5F88E82-57E3-41B9-B9BF-8FEA4F346987}" dt="2025-02-06T13:12:28.702" v="108" actId="20577"/>
          <ac:spMkLst>
            <pc:docMk/>
            <pc:sldMk cId="3040474279" sldId="311"/>
            <ac:spMk id="11" creationId="{99455FD4-705C-A83C-860C-FD46F8E4678D}"/>
          </ac:spMkLst>
        </pc:spChg>
        <pc:spChg chg="mod">
          <ac:chgData name="Priya Raja" userId="S::communications.officer@cancernurse.eu::15324903-bbf6-41b6-a041-9c6346f3cc3b" providerId="AD" clId="Web-{E5F88E82-57E3-41B9-B9BF-8FEA4F346987}" dt="2025-02-06T13:20:59.679" v="207" actId="1076"/>
          <ac:spMkLst>
            <pc:docMk/>
            <pc:sldMk cId="3040474279" sldId="311"/>
            <ac:spMk id="18" creationId="{A135F4A4-0F94-A472-7822-38F65362278C}"/>
          </ac:spMkLst>
        </pc:spChg>
        <pc:picChg chg="add del mod">
          <ac:chgData name="Priya Raja" userId="S::communications.officer@cancernurse.eu::15324903-bbf6-41b6-a041-9c6346f3cc3b" providerId="AD" clId="Web-{E5F88E82-57E3-41B9-B9BF-8FEA4F346987}" dt="2025-02-06T14:41:49.563" v="237"/>
          <ac:picMkLst>
            <pc:docMk/>
            <pc:sldMk cId="3040474279" sldId="311"/>
            <ac:picMk id="3" creationId="{75189A5C-90B4-F415-76A6-1665898B5C56}"/>
          </ac:picMkLst>
        </pc:picChg>
        <pc:picChg chg="add">
          <ac:chgData name="Priya Raja" userId="S::communications.officer@cancernurse.eu::15324903-bbf6-41b6-a041-9c6346f3cc3b" providerId="AD" clId="Web-{E5F88E82-57E3-41B9-B9BF-8FEA4F346987}" dt="2025-02-06T14:41:49.938" v="238"/>
          <ac:picMkLst>
            <pc:docMk/>
            <pc:sldMk cId="3040474279" sldId="311"/>
            <ac:picMk id="4" creationId="{5796ABDD-B3CE-47FD-7501-C93D8C1CA6D8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2:59:17.924" v="54"/>
          <ac:picMkLst>
            <pc:docMk/>
            <pc:sldMk cId="3040474279" sldId="311"/>
            <ac:picMk id="4" creationId="{DF6DCC5A-4FB3-8645-3EEE-0C352E79B0BF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19:36.381" v="196" actId="1076"/>
        <pc:sldMkLst>
          <pc:docMk/>
          <pc:sldMk cId="4100266884" sldId="312"/>
        </pc:sldMkLst>
        <pc:spChg chg="mod">
          <ac:chgData name="Priya Raja" userId="S::communications.officer@cancernurse.eu::15324903-bbf6-41b6-a041-9c6346f3cc3b" providerId="AD" clId="Web-{E5F88E82-57E3-41B9-B9BF-8FEA4F346987}" dt="2025-02-06T13:19:36.381" v="196" actId="1076"/>
          <ac:spMkLst>
            <pc:docMk/>
            <pc:sldMk cId="4100266884" sldId="312"/>
            <ac:spMk id="11" creationId="{772349AA-DEFF-0C6F-B1B2-F7D855203E8B}"/>
          </ac:spMkLst>
        </pc:spChg>
        <pc:picChg chg="add">
          <ac:chgData name="Priya Raja" userId="S::communications.officer@cancernurse.eu::15324903-bbf6-41b6-a041-9c6346f3cc3b" providerId="AD" clId="Web-{E5F88E82-57E3-41B9-B9BF-8FEA4F346987}" dt="2025-02-06T13:08:44.402" v="102"/>
          <ac:picMkLst>
            <pc:docMk/>
            <pc:sldMk cId="4100266884" sldId="312"/>
            <ac:picMk id="3" creationId="{9C6B865E-9ADF-1BF1-5E19-72954EE159C1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8:43.980" v="101"/>
          <ac:picMkLst>
            <pc:docMk/>
            <pc:sldMk cId="4100266884" sldId="312"/>
            <ac:picMk id="8" creationId="{FC290F67-412F-6D6B-B47E-815C92B4F4C7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19:20.349" v="195" actId="1076"/>
        <pc:sldMkLst>
          <pc:docMk/>
          <pc:sldMk cId="1102125527" sldId="313"/>
        </pc:sldMkLst>
        <pc:spChg chg="mod">
          <ac:chgData name="Priya Raja" userId="S::communications.officer@cancernurse.eu::15324903-bbf6-41b6-a041-9c6346f3cc3b" providerId="AD" clId="Web-{E5F88E82-57E3-41B9-B9BF-8FEA4F346987}" dt="2025-02-06T13:19:20.349" v="195" actId="1076"/>
          <ac:spMkLst>
            <pc:docMk/>
            <pc:sldMk cId="1102125527" sldId="313"/>
            <ac:spMk id="11" creationId="{1866B202-883A-9511-6B64-37E441798A1F}"/>
          </ac:spMkLst>
        </pc:spChg>
        <pc:picChg chg="add mod">
          <ac:chgData name="Priya Raja" userId="S::communications.officer@cancernurse.eu::15324903-bbf6-41b6-a041-9c6346f3cc3b" providerId="AD" clId="Web-{E5F88E82-57E3-41B9-B9BF-8FEA4F346987}" dt="2025-02-06T13:19:12.802" v="194" actId="1076"/>
          <ac:picMkLst>
            <pc:docMk/>
            <pc:sldMk cId="1102125527" sldId="313"/>
            <ac:picMk id="3" creationId="{026744F0-E3D4-4239-E4E0-EA46F2F71EA2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8:48.292" v="103"/>
          <ac:picMkLst>
            <pc:docMk/>
            <pc:sldMk cId="1102125527" sldId="313"/>
            <ac:picMk id="8" creationId="{4BEA28AC-401C-6476-E2E5-F1EDA732985E}"/>
          </ac:picMkLst>
        </pc:picChg>
      </pc:sldChg>
      <pc:sldChg chg="addSp delSp modSp">
        <pc:chgData name="Priya Raja" userId="S::communications.officer@cancernurse.eu::15324903-bbf6-41b6-a041-9c6346f3cc3b" providerId="AD" clId="Web-{E5F88E82-57E3-41B9-B9BF-8FEA4F346987}" dt="2025-02-06T13:18:55.427" v="192" actId="1076"/>
        <pc:sldMkLst>
          <pc:docMk/>
          <pc:sldMk cId="4026173076" sldId="314"/>
        </pc:sldMkLst>
        <pc:spChg chg="mod">
          <ac:chgData name="Priya Raja" userId="S::communications.officer@cancernurse.eu::15324903-bbf6-41b6-a041-9c6346f3cc3b" providerId="AD" clId="Web-{E5F88E82-57E3-41B9-B9BF-8FEA4F346987}" dt="2025-02-06T13:18:51.505" v="191" actId="1076"/>
          <ac:spMkLst>
            <pc:docMk/>
            <pc:sldMk cId="4026173076" sldId="314"/>
            <ac:spMk id="11" creationId="{01F6699C-AD13-2BEA-C97A-2BB3E44D1D7A}"/>
          </ac:spMkLst>
        </pc:spChg>
        <pc:picChg chg="add mod">
          <ac:chgData name="Priya Raja" userId="S::communications.officer@cancernurse.eu::15324903-bbf6-41b6-a041-9c6346f3cc3b" providerId="AD" clId="Web-{E5F88E82-57E3-41B9-B9BF-8FEA4F346987}" dt="2025-02-06T13:18:55.427" v="192" actId="1076"/>
          <ac:picMkLst>
            <pc:docMk/>
            <pc:sldMk cId="4026173076" sldId="314"/>
            <ac:picMk id="3" creationId="{BD12B62C-A36B-F644-AE31-E51B2971BABD}"/>
          </ac:picMkLst>
        </pc:picChg>
        <pc:picChg chg="del">
          <ac:chgData name="Priya Raja" userId="S::communications.officer@cancernurse.eu::15324903-bbf6-41b6-a041-9c6346f3cc3b" providerId="AD" clId="Web-{E5F88E82-57E3-41B9-B9BF-8FEA4F346987}" dt="2025-02-06T13:08:53.402" v="105"/>
          <ac:picMkLst>
            <pc:docMk/>
            <pc:sldMk cId="4026173076" sldId="314"/>
            <ac:picMk id="8" creationId="{D5A32AA1-1FB5-E8F6-CD03-989911F0836F}"/>
          </ac:picMkLst>
        </pc:picChg>
      </pc:sldChg>
    </pc:docChg>
  </pc:docChgLst>
  <pc:docChgLst>
    <pc:chgData name="EONS Past President" userId="S::eonspastpresident@cancernurse.eu::36eb225a-ce2f-4ed9-afb3-2cbb80fb3e5d" providerId="AD" clId="Web-{AD71B690-A2A3-8CFD-214F-A5910043094E}"/>
    <pc:docChg chg="modSld">
      <pc:chgData name="EONS Past President" userId="S::eonspastpresident@cancernurse.eu::36eb225a-ce2f-4ed9-afb3-2cbb80fb3e5d" providerId="AD" clId="Web-{AD71B690-A2A3-8CFD-214F-A5910043094E}" dt="2025-02-20T13:31:02.570" v="0" actId="14100"/>
      <pc:docMkLst>
        <pc:docMk/>
      </pc:docMkLst>
      <pc:sldChg chg="modSp">
        <pc:chgData name="EONS Past President" userId="S::eonspastpresident@cancernurse.eu::36eb225a-ce2f-4ed9-afb3-2cbb80fb3e5d" providerId="AD" clId="Web-{AD71B690-A2A3-8CFD-214F-A5910043094E}" dt="2025-02-20T13:31:02.570" v="0" actId="14100"/>
        <pc:sldMkLst>
          <pc:docMk/>
          <pc:sldMk cId="840993517" sldId="306"/>
        </pc:sldMkLst>
        <pc:picChg chg="mod">
          <ac:chgData name="EONS Past President" userId="S::eonspastpresident@cancernurse.eu::36eb225a-ce2f-4ed9-afb3-2cbb80fb3e5d" providerId="AD" clId="Web-{AD71B690-A2A3-8CFD-214F-A5910043094E}" dt="2025-02-20T13:31:02.570" v="0" actId="14100"/>
          <ac:picMkLst>
            <pc:docMk/>
            <pc:sldMk cId="840993517" sldId="306"/>
            <ac:picMk id="10" creationId="{15CA1A64-E10D-320C-3B03-1009EB7F19FB}"/>
          </ac:picMkLst>
        </pc:picChg>
      </pc:sldChg>
    </pc:docChg>
  </pc:docChgLst>
  <pc:docChgLst>
    <pc:chgData name="Priya Raja" userId="S::communications.officer@cancernurse.eu::15324903-bbf6-41b6-a041-9c6346f3cc3b" providerId="AD" clId="Web-{9832476C-FCA5-A8A1-0076-A5605D2E5E6E}"/>
    <pc:docChg chg="addSld modSld modSection">
      <pc:chgData name="Priya Raja" userId="S::communications.officer@cancernurse.eu::15324903-bbf6-41b6-a041-9c6346f3cc3b" providerId="AD" clId="Web-{9832476C-FCA5-A8A1-0076-A5605D2E5E6E}" dt="2025-01-30T16:02:43.992" v="76" actId="20577"/>
      <pc:docMkLst>
        <pc:docMk/>
      </pc:docMkLst>
      <pc:sldChg chg="addSp delSp modSp">
        <pc:chgData name="Priya Raja" userId="S::communications.officer@cancernurse.eu::15324903-bbf6-41b6-a041-9c6346f3cc3b" providerId="AD" clId="Web-{9832476C-FCA5-A8A1-0076-A5605D2E5E6E}" dt="2025-01-30T15:12:25.459" v="37" actId="20577"/>
        <pc:sldMkLst>
          <pc:docMk/>
          <pc:sldMk cId="2473695085" sldId="258"/>
        </pc:sldMkLst>
        <pc:spChg chg="mod">
          <ac:chgData name="Priya Raja" userId="S::communications.officer@cancernurse.eu::15324903-bbf6-41b6-a041-9c6346f3cc3b" providerId="AD" clId="Web-{9832476C-FCA5-A8A1-0076-A5605D2E5E6E}" dt="2025-01-30T15:08:05.605" v="36" actId="1076"/>
          <ac:spMkLst>
            <pc:docMk/>
            <pc:sldMk cId="2473695085" sldId="258"/>
            <ac:spMk id="18" creationId="{2A32377A-AF54-4505-8791-E3C50E3CCA20}"/>
          </ac:spMkLst>
        </pc:spChg>
        <pc:spChg chg="mod">
          <ac:chgData name="Priya Raja" userId="S::communications.officer@cancernurse.eu::15324903-bbf6-41b6-a041-9c6346f3cc3b" providerId="AD" clId="Web-{9832476C-FCA5-A8A1-0076-A5605D2E5E6E}" dt="2025-01-30T15:12:25.459" v="37" actId="20577"/>
          <ac:spMkLst>
            <pc:docMk/>
            <pc:sldMk cId="2473695085" sldId="258"/>
            <ac:spMk id="20" creationId="{019CA0B4-347E-4F8C-A300-F6CB88E6B606}"/>
          </ac:spMkLst>
        </pc:spChg>
        <pc:picChg chg="add del mod">
          <ac:chgData name="Priya Raja" userId="S::communications.officer@cancernurse.eu::15324903-bbf6-41b6-a041-9c6346f3cc3b" providerId="AD" clId="Web-{9832476C-FCA5-A8A1-0076-A5605D2E5E6E}" dt="2025-01-30T14:33:11.937" v="3"/>
          <ac:picMkLst>
            <pc:docMk/>
            <pc:sldMk cId="2473695085" sldId="258"/>
            <ac:picMk id="2" creationId="{98F2BA80-8D78-7EBF-0F76-F5720FA9C38C}"/>
          </ac:picMkLst>
        </pc:picChg>
        <pc:picChg chg="add del mod">
          <ac:chgData name="Priya Raja" userId="S::communications.officer@cancernurse.eu::15324903-bbf6-41b6-a041-9c6346f3cc3b" providerId="AD" clId="Web-{9832476C-FCA5-A8A1-0076-A5605D2E5E6E}" dt="2025-01-30T14:33:13.405" v="4"/>
          <ac:picMkLst>
            <pc:docMk/>
            <pc:sldMk cId="2473695085" sldId="258"/>
            <ac:picMk id="3" creationId="{278F4857-A13D-8029-1863-EF9A14C1608E}"/>
          </ac:picMkLst>
        </pc:picChg>
        <pc:picChg chg="add del mod">
          <ac:chgData name="Priya Raja" userId="S::communications.officer@cancernurse.eu::15324903-bbf6-41b6-a041-9c6346f3cc3b" providerId="AD" clId="Web-{9832476C-FCA5-A8A1-0076-A5605D2E5E6E}" dt="2025-01-30T14:34:57.550" v="8"/>
          <ac:picMkLst>
            <pc:docMk/>
            <pc:sldMk cId="2473695085" sldId="258"/>
            <ac:picMk id="5" creationId="{C7281BE7-B6C7-9129-4F51-0DE8DEA26D51}"/>
          </ac:picMkLst>
        </pc:picChg>
        <pc:picChg chg="add del mod">
          <ac:chgData name="Priya Raja" userId="S::communications.officer@cancernurse.eu::15324903-bbf6-41b6-a041-9c6346f3cc3b" providerId="AD" clId="Web-{9832476C-FCA5-A8A1-0076-A5605D2E5E6E}" dt="2025-01-30T14:35:11.503" v="11"/>
          <ac:picMkLst>
            <pc:docMk/>
            <pc:sldMk cId="2473695085" sldId="258"/>
            <ac:picMk id="6" creationId="{E562469C-29C0-0C99-C714-FD504C129D0D}"/>
          </ac:picMkLst>
        </pc:picChg>
        <pc:picChg chg="mod">
          <ac:chgData name="Priya Raja" userId="S::communications.officer@cancernurse.eu::15324903-bbf6-41b6-a041-9c6346f3cc3b" providerId="AD" clId="Web-{9832476C-FCA5-A8A1-0076-A5605D2E5E6E}" dt="2025-01-30T15:07:53.246" v="35" actId="1076"/>
          <ac:picMkLst>
            <pc:docMk/>
            <pc:sldMk cId="2473695085" sldId="258"/>
            <ac:picMk id="9" creationId="{8FDAD84F-43B8-5621-D114-57CAB4478D45}"/>
          </ac:picMkLst>
        </pc:picChg>
      </pc:sldChg>
      <pc:sldChg chg="addSp delSp modSp">
        <pc:chgData name="Priya Raja" userId="S::communications.officer@cancernurse.eu::15324903-bbf6-41b6-a041-9c6346f3cc3b" providerId="AD" clId="Web-{9832476C-FCA5-A8A1-0076-A5605D2E5E6E}" dt="2025-01-30T15:12:58.569" v="47"/>
        <pc:sldMkLst>
          <pc:docMk/>
          <pc:sldMk cId="939203800" sldId="297"/>
        </pc:sldMkLst>
        <pc:spChg chg="add del mod">
          <ac:chgData name="Priya Raja" userId="S::communications.officer@cancernurse.eu::15324903-bbf6-41b6-a041-9c6346f3cc3b" providerId="AD" clId="Web-{9832476C-FCA5-A8A1-0076-A5605D2E5E6E}" dt="2025-01-30T15:12:58.569" v="47"/>
          <ac:spMkLst>
            <pc:docMk/>
            <pc:sldMk cId="939203800" sldId="297"/>
            <ac:spMk id="2" creationId="{116FBDFA-41FD-9E67-A1FF-C61584827BE8}"/>
          </ac:spMkLst>
        </pc:spChg>
        <pc:spChg chg="del mod">
          <ac:chgData name="Priya Raja" userId="S::communications.officer@cancernurse.eu::15324903-bbf6-41b6-a041-9c6346f3cc3b" providerId="AD" clId="Web-{9832476C-FCA5-A8A1-0076-A5605D2E5E6E}" dt="2025-01-30T15:12:37.068" v="40"/>
          <ac:spMkLst>
            <pc:docMk/>
            <pc:sldMk cId="939203800" sldId="297"/>
            <ac:spMk id="20" creationId="{019CA0B4-347E-4F8C-A300-F6CB88E6B606}"/>
          </ac:spMkLst>
        </pc:spChg>
      </pc:sldChg>
      <pc:sldChg chg="modSp">
        <pc:chgData name="Priya Raja" userId="S::communications.officer@cancernurse.eu::15324903-bbf6-41b6-a041-9c6346f3cc3b" providerId="AD" clId="Web-{9832476C-FCA5-A8A1-0076-A5605D2E5E6E}" dt="2025-01-30T16:01:44.271" v="56" actId="20577"/>
        <pc:sldMkLst>
          <pc:docMk/>
          <pc:sldMk cId="3535664647" sldId="308"/>
        </pc:sldMkLst>
        <pc:spChg chg="mod">
          <ac:chgData name="Priya Raja" userId="S::communications.officer@cancernurse.eu::15324903-bbf6-41b6-a041-9c6346f3cc3b" providerId="AD" clId="Web-{9832476C-FCA5-A8A1-0076-A5605D2E5E6E}" dt="2025-01-30T16:01:44.271" v="56" actId="20577"/>
          <ac:spMkLst>
            <pc:docMk/>
            <pc:sldMk cId="3535664647" sldId="308"/>
            <ac:spMk id="11" creationId="{FB842DD9-2CFB-4524-802B-0E70D9F1567B}"/>
          </ac:spMkLst>
        </pc:spChg>
      </pc:sldChg>
      <pc:sldChg chg="modSp add replId">
        <pc:chgData name="Priya Raja" userId="S::communications.officer@cancernurse.eu::15324903-bbf6-41b6-a041-9c6346f3cc3b" providerId="AD" clId="Web-{9832476C-FCA5-A8A1-0076-A5605D2E5E6E}" dt="2025-01-30T16:02:08.022" v="60" actId="20577"/>
        <pc:sldMkLst>
          <pc:docMk/>
          <pc:sldMk cId="4100266884" sldId="312"/>
        </pc:sldMkLst>
        <pc:spChg chg="mod">
          <ac:chgData name="Priya Raja" userId="S::communications.officer@cancernurse.eu::15324903-bbf6-41b6-a041-9c6346f3cc3b" providerId="AD" clId="Web-{9832476C-FCA5-A8A1-0076-A5605D2E5E6E}" dt="2025-01-30T16:02:08.022" v="60" actId="20577"/>
          <ac:spMkLst>
            <pc:docMk/>
            <pc:sldMk cId="4100266884" sldId="312"/>
            <ac:spMk id="11" creationId="{772349AA-DEFF-0C6F-B1B2-F7D855203E8B}"/>
          </ac:spMkLst>
        </pc:spChg>
      </pc:sldChg>
      <pc:sldChg chg="modSp add replId">
        <pc:chgData name="Priya Raja" userId="S::communications.officer@cancernurse.eu::15324903-bbf6-41b6-a041-9c6346f3cc3b" providerId="AD" clId="Web-{9832476C-FCA5-A8A1-0076-A5605D2E5E6E}" dt="2025-01-30T16:02:28.023" v="72" actId="20577"/>
        <pc:sldMkLst>
          <pc:docMk/>
          <pc:sldMk cId="1102125527" sldId="313"/>
        </pc:sldMkLst>
        <pc:spChg chg="mod">
          <ac:chgData name="Priya Raja" userId="S::communications.officer@cancernurse.eu::15324903-bbf6-41b6-a041-9c6346f3cc3b" providerId="AD" clId="Web-{9832476C-FCA5-A8A1-0076-A5605D2E5E6E}" dt="2025-01-30T16:02:28.023" v="72" actId="20577"/>
          <ac:spMkLst>
            <pc:docMk/>
            <pc:sldMk cId="1102125527" sldId="313"/>
            <ac:spMk id="11" creationId="{1866B202-883A-9511-6B64-37E441798A1F}"/>
          </ac:spMkLst>
        </pc:spChg>
      </pc:sldChg>
      <pc:sldChg chg="modSp add replId">
        <pc:chgData name="Priya Raja" userId="S::communications.officer@cancernurse.eu::15324903-bbf6-41b6-a041-9c6346f3cc3b" providerId="AD" clId="Web-{9832476C-FCA5-A8A1-0076-A5605D2E5E6E}" dt="2025-01-30T16:02:43.992" v="76" actId="20577"/>
        <pc:sldMkLst>
          <pc:docMk/>
          <pc:sldMk cId="4026173076" sldId="314"/>
        </pc:sldMkLst>
        <pc:spChg chg="mod">
          <ac:chgData name="Priya Raja" userId="S::communications.officer@cancernurse.eu::15324903-bbf6-41b6-a041-9c6346f3cc3b" providerId="AD" clId="Web-{9832476C-FCA5-A8A1-0076-A5605D2E5E6E}" dt="2025-01-30T16:02:43.992" v="76" actId="20577"/>
          <ac:spMkLst>
            <pc:docMk/>
            <pc:sldMk cId="4026173076" sldId="314"/>
            <ac:spMk id="11" creationId="{01F6699C-AD13-2BEA-C97A-2BB3E44D1D7A}"/>
          </ac:spMkLst>
        </pc:spChg>
      </pc:sldChg>
    </pc:docChg>
  </pc:docChgLst>
  <pc:docChgLst>
    <pc:chgData name="Priya Raja" userId="S::communications.officer@cancernurse.eu::15324903-bbf6-41b6-a041-9c6346f3cc3b" providerId="AD" clId="Web-{844A44A8-5EE2-4C5A-A930-EE9D26315DC0}"/>
    <pc:docChg chg="modSld">
      <pc:chgData name="Priya Raja" userId="S::communications.officer@cancernurse.eu::15324903-bbf6-41b6-a041-9c6346f3cc3b" providerId="AD" clId="Web-{844A44A8-5EE2-4C5A-A930-EE9D26315DC0}" dt="2025-02-06T09:00:43.235" v="0"/>
      <pc:docMkLst>
        <pc:docMk/>
      </pc:docMkLst>
      <pc:sldChg chg="delSp">
        <pc:chgData name="Priya Raja" userId="S::communications.officer@cancernurse.eu::15324903-bbf6-41b6-a041-9c6346f3cc3b" providerId="AD" clId="Web-{844A44A8-5EE2-4C5A-A930-EE9D26315DC0}" dt="2025-02-06T09:00:43.235" v="0"/>
        <pc:sldMkLst>
          <pc:docMk/>
          <pc:sldMk cId="939203800" sldId="297"/>
        </pc:sldMkLst>
        <pc:picChg chg="del">
          <ac:chgData name="Priya Raja" userId="S::communications.officer@cancernurse.eu::15324903-bbf6-41b6-a041-9c6346f3cc3b" providerId="AD" clId="Web-{844A44A8-5EE2-4C5A-A930-EE9D26315DC0}" dt="2025-02-06T09:00:43.235" v="0"/>
          <ac:picMkLst>
            <pc:docMk/>
            <pc:sldMk cId="939203800" sldId="297"/>
            <ac:picMk id="9" creationId="{8FDAD84F-43B8-5621-D114-57CAB4478D45}"/>
          </ac:picMkLst>
        </pc:picChg>
      </pc:sldChg>
    </pc:docChg>
  </pc:docChgLst>
  <pc:docChgLst>
    <pc:chgData name="EONS Past President" userId="S::eonspastpresident@cancernurse.eu::36eb225a-ce2f-4ed9-afb3-2cbb80fb3e5d" providerId="AD" clId="Web-{564FD3F7-A32B-46AA-1AFF-47488A01DC49}"/>
    <pc:docChg chg="modSld">
      <pc:chgData name="EONS Past President" userId="S::eonspastpresident@cancernurse.eu::36eb225a-ce2f-4ed9-afb3-2cbb80fb3e5d" providerId="AD" clId="Web-{564FD3F7-A32B-46AA-1AFF-47488A01DC49}" dt="2025-02-27T20:26:19.993" v="2"/>
      <pc:docMkLst>
        <pc:docMk/>
      </pc:docMkLst>
      <pc:sldChg chg="modSp">
        <pc:chgData name="EONS Past President" userId="S::eonspastpresident@cancernurse.eu::36eb225a-ce2f-4ed9-afb3-2cbb80fb3e5d" providerId="AD" clId="Web-{564FD3F7-A32B-46AA-1AFF-47488A01DC49}" dt="2025-02-27T20:26:19.993" v="2"/>
        <pc:sldMkLst>
          <pc:docMk/>
          <pc:sldMk cId="840993517" sldId="306"/>
        </pc:sldMkLst>
        <pc:picChg chg="mod">
          <ac:chgData name="EONS Past President" userId="S::eonspastpresident@cancernurse.eu::36eb225a-ce2f-4ed9-afb3-2cbb80fb3e5d" providerId="AD" clId="Web-{564FD3F7-A32B-46AA-1AFF-47488A01DC49}" dt="2025-02-27T20:26:19.993" v="2"/>
          <ac:picMkLst>
            <pc:docMk/>
            <pc:sldMk cId="840993517" sldId="306"/>
            <ac:picMk id="7" creationId="{1A9D4E8B-D574-42E7-8624-65E1D5D0319C}"/>
          </ac:picMkLst>
        </pc:picChg>
      </pc:sldChg>
    </pc:docChg>
  </pc:docChgLst>
  <pc:docChgLst>
    <pc:chgData name="eprapa" userId="S::eprapa_hotmail.com#ext#@eonseurope.onmicrosoft.com::1bdb5784-976b-4063-8fe9-98ab651860f9" providerId="AD" clId="Web-{909375DC-3949-659D-77BA-DFE961F11F25}"/>
    <pc:docChg chg="modSld">
      <pc:chgData name="eprapa" userId="S::eprapa_hotmail.com#ext#@eonseurope.onmicrosoft.com::1bdb5784-976b-4063-8fe9-98ab651860f9" providerId="AD" clId="Web-{909375DC-3949-659D-77BA-DFE961F11F25}" dt="2025-02-20T12:44:14.848" v="0" actId="1076"/>
      <pc:docMkLst>
        <pc:docMk/>
      </pc:docMkLst>
      <pc:sldChg chg="modSp">
        <pc:chgData name="eprapa" userId="S::eprapa_hotmail.com#ext#@eonseurope.onmicrosoft.com::1bdb5784-976b-4063-8fe9-98ab651860f9" providerId="AD" clId="Web-{909375DC-3949-659D-77BA-DFE961F11F25}" dt="2025-02-20T12:44:14.848" v="0" actId="1076"/>
        <pc:sldMkLst>
          <pc:docMk/>
          <pc:sldMk cId="448510764" sldId="298"/>
        </pc:sldMkLst>
        <pc:picChg chg="mod">
          <ac:chgData name="eprapa" userId="S::eprapa_hotmail.com#ext#@eonseurope.onmicrosoft.com::1bdb5784-976b-4063-8fe9-98ab651860f9" providerId="AD" clId="Web-{909375DC-3949-659D-77BA-DFE961F11F25}" dt="2025-02-20T12:44:14.848" v="0" actId="1076"/>
          <ac:picMkLst>
            <pc:docMk/>
            <pc:sldMk cId="448510764" sldId="298"/>
            <ac:picMk id="3" creationId="{B0BA3114-7A1E-1D49-139C-99CF1C9AF3D0}"/>
          </ac:picMkLst>
        </pc:picChg>
      </pc:sldChg>
    </pc:docChg>
  </pc:docChgLst>
  <pc:docChgLst>
    <pc:chgData name="Priya Raja" userId="S::communications.officer@cancernurse.eu::15324903-bbf6-41b6-a041-9c6346f3cc3b" providerId="AD" clId="Web-{51129B7E-B9E2-4F91-980A-A6E7C9029927}"/>
    <pc:docChg chg="modSld">
      <pc:chgData name="Priya Raja" userId="S::communications.officer@cancernurse.eu::15324903-bbf6-41b6-a041-9c6346f3cc3b" providerId="AD" clId="Web-{51129B7E-B9E2-4F91-980A-A6E7C9029927}" dt="2025-02-27T16:38:41.229" v="27"/>
      <pc:docMkLst>
        <pc:docMk/>
      </pc:docMkLst>
      <pc:sldChg chg="addSp delSp modSp">
        <pc:chgData name="Priya Raja" userId="S::communications.officer@cancernurse.eu::15324903-bbf6-41b6-a041-9c6346f3cc3b" providerId="AD" clId="Web-{51129B7E-B9E2-4F91-980A-A6E7C9029927}" dt="2025-02-27T16:37:53.212" v="11" actId="14100"/>
        <pc:sldMkLst>
          <pc:docMk/>
          <pc:sldMk cId="2473695085" sldId="258"/>
        </pc:sldMkLst>
        <pc:picChg chg="add del mod">
          <ac:chgData name="Priya Raja" userId="S::communications.officer@cancernurse.eu::15324903-bbf6-41b6-a041-9c6346f3cc3b" providerId="AD" clId="Web-{51129B7E-B9E2-4F91-980A-A6E7C9029927}" dt="2025-02-27T16:37:08.210" v="7"/>
          <ac:picMkLst>
            <pc:docMk/>
            <pc:sldMk cId="2473695085" sldId="258"/>
            <ac:picMk id="2" creationId="{7AF8551D-7794-DCB6-12D0-0D4699FFF8FC}"/>
          </ac:picMkLst>
        </pc:picChg>
        <pc:picChg chg="del">
          <ac:chgData name="Priya Raja" userId="S::communications.officer@cancernurse.eu::15324903-bbf6-41b6-a041-9c6346f3cc3b" providerId="AD" clId="Web-{51129B7E-B9E2-4F91-980A-A6E7C9029927}" dt="2025-02-27T16:36:13.005" v="0"/>
          <ac:picMkLst>
            <pc:docMk/>
            <pc:sldMk cId="2473695085" sldId="258"/>
            <ac:picMk id="3" creationId="{D57A46DF-EF06-9CEF-C44A-DAB931DACA27}"/>
          </ac:picMkLst>
        </pc:picChg>
        <pc:picChg chg="add mod">
          <ac:chgData name="Priya Raja" userId="S::communications.officer@cancernurse.eu::15324903-bbf6-41b6-a041-9c6346f3cc3b" providerId="AD" clId="Web-{51129B7E-B9E2-4F91-980A-A6E7C9029927}" dt="2025-02-27T16:37:53.212" v="11" actId="14100"/>
          <ac:picMkLst>
            <pc:docMk/>
            <pc:sldMk cId="2473695085" sldId="258"/>
            <ac:picMk id="5" creationId="{F70A4A9A-2111-21A4-5A70-682B4829C080}"/>
          </ac:picMkLst>
        </pc:picChg>
      </pc:sldChg>
      <pc:sldChg chg="addSp delSp">
        <pc:chgData name="Priya Raja" userId="S::communications.officer@cancernurse.eu::15324903-bbf6-41b6-a041-9c6346f3cc3b" providerId="AD" clId="Web-{51129B7E-B9E2-4F91-980A-A6E7C9029927}" dt="2025-02-27T16:38:19.744" v="19"/>
        <pc:sldMkLst>
          <pc:docMk/>
          <pc:sldMk cId="2205013544" sldId="264"/>
        </pc:sldMkLst>
        <pc:picChg chg="add">
          <ac:chgData name="Priya Raja" userId="S::communications.officer@cancernurse.eu::15324903-bbf6-41b6-a041-9c6346f3cc3b" providerId="AD" clId="Web-{51129B7E-B9E2-4F91-980A-A6E7C9029927}" dt="2025-02-27T16:38:19.744" v="19"/>
          <ac:picMkLst>
            <pc:docMk/>
            <pc:sldMk cId="2205013544" sldId="264"/>
            <ac:picMk id="3" creationId="{6A615EA0-A19C-A2CE-8BFD-FFA83CB6BB16}"/>
          </ac:picMkLst>
        </pc:picChg>
        <pc:picChg chg="del">
          <ac:chgData name="Priya Raja" userId="S::communications.officer@cancernurse.eu::15324903-bbf6-41b6-a041-9c6346f3cc3b" providerId="AD" clId="Web-{51129B7E-B9E2-4F91-980A-A6E7C9029927}" dt="2025-02-27T16:38:19.369" v="18"/>
          <ac:picMkLst>
            <pc:docMk/>
            <pc:sldMk cId="2205013544" sldId="264"/>
            <ac:picMk id="4" creationId="{970865B0-D543-9192-F1D8-85F8E653CD4F}"/>
          </ac:picMkLst>
        </pc:picChg>
      </pc:sldChg>
      <pc:sldChg chg="addSp delSp">
        <pc:chgData name="Priya Raja" userId="S::communications.officer@cancernurse.eu::15324903-bbf6-41b6-a041-9c6346f3cc3b" providerId="AD" clId="Web-{51129B7E-B9E2-4F91-980A-A6E7C9029927}" dt="2025-02-27T16:38:03.384" v="13"/>
        <pc:sldMkLst>
          <pc:docMk/>
          <pc:sldMk cId="939203800" sldId="297"/>
        </pc:sldMkLst>
        <pc:picChg chg="add">
          <ac:chgData name="Priya Raja" userId="S::communications.officer@cancernurse.eu::15324903-bbf6-41b6-a041-9c6346f3cc3b" providerId="AD" clId="Web-{51129B7E-B9E2-4F91-980A-A6E7C9029927}" dt="2025-02-27T16:38:03.384" v="13"/>
          <ac:picMkLst>
            <pc:docMk/>
            <pc:sldMk cId="939203800" sldId="297"/>
            <ac:picMk id="3" creationId="{96EF61AA-7C04-1233-56BD-B8383CFF93D3}"/>
          </ac:picMkLst>
        </pc:picChg>
        <pc:picChg chg="del">
          <ac:chgData name="Priya Raja" userId="S::communications.officer@cancernurse.eu::15324903-bbf6-41b6-a041-9c6346f3cc3b" providerId="AD" clId="Web-{51129B7E-B9E2-4F91-980A-A6E7C9029927}" dt="2025-02-27T16:38:02.681" v="12"/>
          <ac:picMkLst>
            <pc:docMk/>
            <pc:sldMk cId="939203800" sldId="297"/>
            <ac:picMk id="9" creationId="{9A9FA860-F4CF-A482-8EC9-ABE7CC42EE3E}"/>
          </ac:picMkLst>
        </pc:picChg>
      </pc:sldChg>
      <pc:sldChg chg="addSp delSp">
        <pc:chgData name="Priya Raja" userId="S::communications.officer@cancernurse.eu::15324903-bbf6-41b6-a041-9c6346f3cc3b" providerId="AD" clId="Web-{51129B7E-B9E2-4F91-980A-A6E7C9029927}" dt="2025-02-27T16:38:07.790" v="15"/>
        <pc:sldMkLst>
          <pc:docMk/>
          <pc:sldMk cId="448510764" sldId="298"/>
        </pc:sldMkLst>
        <pc:picChg chg="del">
          <ac:chgData name="Priya Raja" userId="S::communications.officer@cancernurse.eu::15324903-bbf6-41b6-a041-9c6346f3cc3b" providerId="AD" clId="Web-{51129B7E-B9E2-4F91-980A-A6E7C9029927}" dt="2025-02-27T16:38:07.321" v="14"/>
          <ac:picMkLst>
            <pc:docMk/>
            <pc:sldMk cId="448510764" sldId="298"/>
            <ac:picMk id="3" creationId="{B0BA3114-7A1E-1D49-139C-99CF1C9AF3D0}"/>
          </ac:picMkLst>
        </pc:picChg>
        <pc:picChg chg="add">
          <ac:chgData name="Priya Raja" userId="S::communications.officer@cancernurse.eu::15324903-bbf6-41b6-a041-9c6346f3cc3b" providerId="AD" clId="Web-{51129B7E-B9E2-4F91-980A-A6E7C9029927}" dt="2025-02-27T16:38:07.790" v="15"/>
          <ac:picMkLst>
            <pc:docMk/>
            <pc:sldMk cId="448510764" sldId="298"/>
            <ac:picMk id="5" creationId="{5153598F-68FF-6F5D-05BD-3A1754003859}"/>
          </ac:picMkLst>
        </pc:picChg>
      </pc:sldChg>
      <pc:sldChg chg="addSp delSp">
        <pc:chgData name="Priya Raja" userId="S::communications.officer@cancernurse.eu::15324903-bbf6-41b6-a041-9c6346f3cc3b" providerId="AD" clId="Web-{51129B7E-B9E2-4F91-980A-A6E7C9029927}" dt="2025-02-27T16:38:14.869" v="17"/>
        <pc:sldMkLst>
          <pc:docMk/>
          <pc:sldMk cId="2358781464" sldId="299"/>
        </pc:sldMkLst>
        <pc:picChg chg="add">
          <ac:chgData name="Priya Raja" userId="S::communications.officer@cancernurse.eu::15324903-bbf6-41b6-a041-9c6346f3cc3b" providerId="AD" clId="Web-{51129B7E-B9E2-4F91-980A-A6E7C9029927}" dt="2025-02-27T16:38:14.869" v="17"/>
          <ac:picMkLst>
            <pc:docMk/>
            <pc:sldMk cId="2358781464" sldId="299"/>
            <ac:picMk id="3" creationId="{14C6B674-4E2F-A18B-2CEB-855D68203149}"/>
          </ac:picMkLst>
        </pc:picChg>
        <pc:picChg chg="del">
          <ac:chgData name="Priya Raja" userId="S::communications.officer@cancernurse.eu::15324903-bbf6-41b6-a041-9c6346f3cc3b" providerId="AD" clId="Web-{51129B7E-B9E2-4F91-980A-A6E7C9029927}" dt="2025-02-27T16:38:14.525" v="16"/>
          <ac:picMkLst>
            <pc:docMk/>
            <pc:sldMk cId="2358781464" sldId="299"/>
            <ac:picMk id="5" creationId="{4A3FA33E-6917-337D-705D-0FF290198F01}"/>
          </ac:picMkLst>
        </pc:picChg>
      </pc:sldChg>
      <pc:sldChg chg="addSp delSp">
        <pc:chgData name="Priya Raja" userId="S::communications.officer@cancernurse.eu::15324903-bbf6-41b6-a041-9c6346f3cc3b" providerId="AD" clId="Web-{51129B7E-B9E2-4F91-980A-A6E7C9029927}" dt="2025-02-27T16:38:24.478" v="21"/>
        <pc:sldMkLst>
          <pc:docMk/>
          <pc:sldMk cId="4031064578" sldId="303"/>
        </pc:sldMkLst>
        <pc:picChg chg="add">
          <ac:chgData name="Priya Raja" userId="S::communications.officer@cancernurse.eu::15324903-bbf6-41b6-a041-9c6346f3cc3b" providerId="AD" clId="Web-{51129B7E-B9E2-4F91-980A-A6E7C9029927}" dt="2025-02-27T16:38:24.478" v="21"/>
          <ac:picMkLst>
            <pc:docMk/>
            <pc:sldMk cId="4031064578" sldId="303"/>
            <ac:picMk id="3" creationId="{76416A28-5CFD-15B6-1473-6B2A0BB0C4F8}"/>
          </ac:picMkLst>
        </pc:picChg>
        <pc:picChg chg="del">
          <ac:chgData name="Priya Raja" userId="S::communications.officer@cancernurse.eu::15324903-bbf6-41b6-a041-9c6346f3cc3b" providerId="AD" clId="Web-{51129B7E-B9E2-4F91-980A-A6E7C9029927}" dt="2025-02-27T16:38:23.978" v="20"/>
          <ac:picMkLst>
            <pc:docMk/>
            <pc:sldMk cId="4031064578" sldId="303"/>
            <ac:picMk id="4" creationId="{712779F7-186E-2C6E-1EFC-AE587791E6C4}"/>
          </ac:picMkLst>
        </pc:picChg>
      </pc:sldChg>
      <pc:sldChg chg="addSp delSp">
        <pc:chgData name="Priya Raja" userId="S::communications.officer@cancernurse.eu::15324903-bbf6-41b6-a041-9c6346f3cc3b" providerId="AD" clId="Web-{51129B7E-B9E2-4F91-980A-A6E7C9029927}" dt="2025-02-27T16:38:31.401" v="23"/>
        <pc:sldMkLst>
          <pc:docMk/>
          <pc:sldMk cId="4273131557" sldId="309"/>
        </pc:sldMkLst>
        <pc:picChg chg="add">
          <ac:chgData name="Priya Raja" userId="S::communications.officer@cancernurse.eu::15324903-bbf6-41b6-a041-9c6346f3cc3b" providerId="AD" clId="Web-{51129B7E-B9E2-4F91-980A-A6E7C9029927}" dt="2025-02-27T16:38:31.401" v="23"/>
          <ac:picMkLst>
            <pc:docMk/>
            <pc:sldMk cId="4273131557" sldId="309"/>
            <ac:picMk id="3" creationId="{3C55C7C9-F1DF-7031-99AA-4DA9EEB82FFB}"/>
          </ac:picMkLst>
        </pc:picChg>
        <pc:picChg chg="del">
          <ac:chgData name="Priya Raja" userId="S::communications.officer@cancernurse.eu::15324903-bbf6-41b6-a041-9c6346f3cc3b" providerId="AD" clId="Web-{51129B7E-B9E2-4F91-980A-A6E7C9029927}" dt="2025-02-27T16:38:31.088" v="22"/>
          <ac:picMkLst>
            <pc:docMk/>
            <pc:sldMk cId="4273131557" sldId="309"/>
            <ac:picMk id="4" creationId="{4CB85A43-EB46-BBC0-C744-8DAD6CA54A1C}"/>
          </ac:picMkLst>
        </pc:picChg>
      </pc:sldChg>
      <pc:sldChg chg="addSp delSp">
        <pc:chgData name="Priya Raja" userId="S::communications.officer@cancernurse.eu::15324903-bbf6-41b6-a041-9c6346f3cc3b" providerId="AD" clId="Web-{51129B7E-B9E2-4F91-980A-A6E7C9029927}" dt="2025-02-27T16:38:36.041" v="25"/>
        <pc:sldMkLst>
          <pc:docMk/>
          <pc:sldMk cId="2175895736" sldId="310"/>
        </pc:sldMkLst>
        <pc:picChg chg="add">
          <ac:chgData name="Priya Raja" userId="S::communications.officer@cancernurse.eu::15324903-bbf6-41b6-a041-9c6346f3cc3b" providerId="AD" clId="Web-{51129B7E-B9E2-4F91-980A-A6E7C9029927}" dt="2025-02-27T16:38:36.041" v="25"/>
          <ac:picMkLst>
            <pc:docMk/>
            <pc:sldMk cId="2175895736" sldId="310"/>
            <ac:picMk id="3" creationId="{3FBF36FC-0A59-0F19-A839-03FC36A42EA5}"/>
          </ac:picMkLst>
        </pc:picChg>
        <pc:picChg chg="del">
          <ac:chgData name="Priya Raja" userId="S::communications.officer@cancernurse.eu::15324903-bbf6-41b6-a041-9c6346f3cc3b" providerId="AD" clId="Web-{51129B7E-B9E2-4F91-980A-A6E7C9029927}" dt="2025-02-27T16:38:35.729" v="24"/>
          <ac:picMkLst>
            <pc:docMk/>
            <pc:sldMk cId="2175895736" sldId="310"/>
            <ac:picMk id="4" creationId="{C43B652E-3531-1F05-43A2-C18F259FB8C7}"/>
          </ac:picMkLst>
        </pc:picChg>
      </pc:sldChg>
      <pc:sldChg chg="addSp delSp">
        <pc:chgData name="Priya Raja" userId="S::communications.officer@cancernurse.eu::15324903-bbf6-41b6-a041-9c6346f3cc3b" providerId="AD" clId="Web-{51129B7E-B9E2-4F91-980A-A6E7C9029927}" dt="2025-02-27T16:38:41.229" v="27"/>
        <pc:sldMkLst>
          <pc:docMk/>
          <pc:sldMk cId="3040474279" sldId="311"/>
        </pc:sldMkLst>
        <pc:picChg chg="add">
          <ac:chgData name="Priya Raja" userId="S::communications.officer@cancernurse.eu::15324903-bbf6-41b6-a041-9c6346f3cc3b" providerId="AD" clId="Web-{51129B7E-B9E2-4F91-980A-A6E7C9029927}" dt="2025-02-27T16:38:41.229" v="27"/>
          <ac:picMkLst>
            <pc:docMk/>
            <pc:sldMk cId="3040474279" sldId="311"/>
            <ac:picMk id="3" creationId="{74F77E8D-5A69-FC4A-7D01-3F95FF455020}"/>
          </ac:picMkLst>
        </pc:picChg>
        <pc:picChg chg="del">
          <ac:chgData name="Priya Raja" userId="S::communications.officer@cancernurse.eu::15324903-bbf6-41b6-a041-9c6346f3cc3b" providerId="AD" clId="Web-{51129B7E-B9E2-4F91-980A-A6E7C9029927}" dt="2025-02-27T16:38:40.745" v="26"/>
          <ac:picMkLst>
            <pc:docMk/>
            <pc:sldMk cId="3040474279" sldId="311"/>
            <ac:picMk id="4" creationId="{5796ABDD-B3CE-47FD-7501-C93D8C1CA6D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A8866-4674-4F4C-AC66-CB3B454D1940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420DD-C1C6-46EC-8FC4-AE5C38EC2357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602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0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7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571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709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77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62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3848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2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285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55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75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40739-7CA1-4A94-A598-C76CB5FC4346}" type="datetimeFigureOut">
              <a:rPr lang="en-GB" smtClean="0"/>
              <a:t>27/02/2025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83116-FCA4-4E84-9CF5-FFA3582C220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8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A32377A-AF54-4505-8791-E3C50E3CCA20}"/>
              </a:ext>
            </a:extLst>
          </p:cNvPr>
          <p:cNvSpPr txBox="1"/>
          <p:nvPr/>
        </p:nvSpPr>
        <p:spPr>
          <a:xfrm>
            <a:off x="341081" y="3623975"/>
            <a:ext cx="11536113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Unifying Care, Crossing Borders</a:t>
            </a:r>
            <a:endParaRPr lang="en-US" sz="44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9CA0B4-347E-4F8C-A300-F6CB88E6B606}"/>
              </a:ext>
            </a:extLst>
          </p:cNvPr>
          <p:cNvSpPr txBox="1"/>
          <p:nvPr/>
        </p:nvSpPr>
        <p:spPr>
          <a:xfrm>
            <a:off x="3107661" y="5930093"/>
            <a:ext cx="5583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www.cancernurse.eu/ECND</a:t>
            </a:r>
            <a:endParaRPr lang="en-US" sz="2400" b="1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4E1F34E-E5B2-4C99-B938-FEEC8743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19694"/>
            <a:ext cx="1289464" cy="1280791"/>
          </a:xfrm>
          <a:prstGeom prst="rect">
            <a:avLst/>
          </a:prstGeom>
        </p:spPr>
      </p:pic>
      <p:pic>
        <p:nvPicPr>
          <p:cNvPr id="5" name="Picture 4" descr="A blue and purple logo&#10;&#10;AI-generated content may be incorrect.">
            <a:extLst>
              <a:ext uri="{FF2B5EF4-FFF2-40B4-BE49-F238E27FC236}">
                <a16:creationId xmlns:a16="http://schemas.microsoft.com/office/drawing/2014/main" id="{F70A4A9A-2111-21A4-5A70-682B4829C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9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AC597F-88B1-4D3E-ABDA-ED25D6EF2FB7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F73CFC-A283-4AAA-A434-7E2FE43FF7BB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42DD9-2CFB-4524-802B-0E70D9F1567B}"/>
              </a:ext>
            </a:extLst>
          </p:cNvPr>
          <p:cNvSpPr txBox="1"/>
          <p:nvPr/>
        </p:nvSpPr>
        <p:spPr>
          <a:xfrm>
            <a:off x="3890331" y="2421417"/>
            <a:ext cx="8180478" cy="13988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Unifying Care, Crossing Borders</a:t>
            </a:r>
            <a:endParaRPr lang="en-US" sz="440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4000" b="1" dirty="0">
              <a:solidFill>
                <a:srgbClr val="0070C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A9D4E8B-D574-42E7-8624-65E1D5D03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664" y="321550"/>
            <a:ext cx="1289464" cy="1280791"/>
          </a:xfrm>
          <a:prstGeom prst="rect">
            <a:avLst/>
          </a:prstGeom>
        </p:spPr>
      </p:pic>
      <p:pic>
        <p:nvPicPr>
          <p:cNvPr id="2" name="Picture 1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CE1C4AC0-CC86-C456-847D-6C89329A8A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035" y="4001647"/>
            <a:ext cx="7777655" cy="2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245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AC597F-88B1-4D3E-ABDA-ED25D6EF2FB7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F73CFC-A283-4AAA-A434-7E2FE43FF7BB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42DD9-2CFB-4524-802B-0E70D9F1567B}"/>
              </a:ext>
            </a:extLst>
          </p:cNvPr>
          <p:cNvSpPr txBox="1"/>
          <p:nvPr/>
        </p:nvSpPr>
        <p:spPr>
          <a:xfrm>
            <a:off x="3852332" y="1719851"/>
            <a:ext cx="8344601" cy="26915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4000" b="1" dirty="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US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Cancer knows no borders—neither should our care</a:t>
            </a:r>
            <a:endParaRPr lang="en-US" sz="440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40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A9D4E8B-D574-42E7-8624-65E1D5D03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664" y="321550"/>
            <a:ext cx="1289464" cy="1280791"/>
          </a:xfrm>
          <a:prstGeom prst="rect">
            <a:avLst/>
          </a:prstGeom>
        </p:spPr>
      </p:pic>
      <p:pic>
        <p:nvPicPr>
          <p:cNvPr id="12" name="Picture 11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5EDEAD04-C941-66C4-5668-6FB6140C4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035" y="4001647"/>
            <a:ext cx="7777655" cy="2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677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AC597F-88B1-4D3E-ABDA-ED25D6EF2FB7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F73CFC-A283-4AAA-A434-7E2FE43FF7BB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42DD9-2CFB-4524-802B-0E70D9F1567B}"/>
              </a:ext>
            </a:extLst>
          </p:cNvPr>
          <p:cNvSpPr txBox="1"/>
          <p:nvPr/>
        </p:nvSpPr>
        <p:spPr>
          <a:xfrm>
            <a:off x="3850917" y="2329451"/>
            <a:ext cx="8180478" cy="22018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Strengthening global networks to elevate </a:t>
            </a:r>
            <a:r>
              <a:rPr lang="en-US" sz="4400" b="1" dirty="0">
                <a:solidFill>
                  <a:srgbClr val="0070C0"/>
                </a:solidFill>
                <a:effectLst/>
                <a:latin typeface="Calibri"/>
                <a:ea typeface="Calibri"/>
                <a:cs typeface="Calibri"/>
              </a:rPr>
              <a:t>cancer </a:t>
            </a:r>
            <a:r>
              <a:rPr lang="en-US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nursing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4800">
              <a:solidFill>
                <a:srgbClr val="0070C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A9D4E8B-D574-42E7-8624-65E1D5D03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664" y="321550"/>
            <a:ext cx="1289464" cy="1280791"/>
          </a:xfrm>
          <a:prstGeom prst="rect">
            <a:avLst/>
          </a:prstGeom>
        </p:spPr>
      </p:pic>
      <p:pic>
        <p:nvPicPr>
          <p:cNvPr id="14" name="Picture 13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2ADFDA80-BEEB-7C9A-2AED-CFF832338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035" y="4001647"/>
            <a:ext cx="7777655" cy="2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820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AC597F-88B1-4D3E-ABDA-ED25D6EF2FB7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F73CFC-A283-4AAA-A434-7E2FE43FF7BB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42DD9-2CFB-4524-802B-0E70D9F1567B}"/>
              </a:ext>
            </a:extLst>
          </p:cNvPr>
          <p:cNvSpPr txBox="1"/>
          <p:nvPr/>
        </p:nvSpPr>
        <p:spPr>
          <a:xfrm>
            <a:off x="3852332" y="2130564"/>
            <a:ext cx="8344601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Breaking barriers, building bridges together</a:t>
            </a: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A9D4E8B-D574-42E7-8624-65E1D5D03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9940" y="163895"/>
            <a:ext cx="1289464" cy="1280791"/>
          </a:xfrm>
          <a:prstGeom prst="rect">
            <a:avLst/>
          </a:prstGeom>
          <a:ln>
            <a:noFill/>
          </a:ln>
        </p:spPr>
      </p:pic>
      <p:pic>
        <p:nvPicPr>
          <p:cNvPr id="10" name="Picture 9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15CA1A64-E10D-320C-3B03-1009EB7F1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035" y="4030222"/>
            <a:ext cx="7787180" cy="253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93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AC597F-88B1-4D3E-ABDA-ED25D6EF2FB7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F73CFC-A283-4AAA-A434-7E2FE43FF7BB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42DD9-2CFB-4524-802B-0E70D9F1567B}"/>
              </a:ext>
            </a:extLst>
          </p:cNvPr>
          <p:cNvSpPr txBox="1"/>
          <p:nvPr/>
        </p:nvSpPr>
        <p:spPr>
          <a:xfrm>
            <a:off x="3852332" y="2385238"/>
            <a:ext cx="8250816" cy="15081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Advancing </a:t>
            </a:r>
            <a:r>
              <a:rPr lang="en-US" sz="4400" b="1" dirty="0">
                <a:solidFill>
                  <a:srgbClr val="0070C0"/>
                </a:solidFill>
                <a:effectLst/>
                <a:latin typeface="Calibri"/>
                <a:ea typeface="Calibri"/>
                <a:cs typeface="Calibri"/>
              </a:rPr>
              <a:t>cancer </a:t>
            </a:r>
            <a:r>
              <a:rPr lang="en-US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nursing for all</a:t>
            </a:r>
            <a:endParaRPr lang="en-US" sz="440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  <a:p>
            <a:pPr algn="ctr"/>
            <a:endParaRPr lang="en-US" sz="4800" dirty="0">
              <a:solidFill>
                <a:srgbClr val="0070C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A9D4E8B-D574-42E7-8624-65E1D5D03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664" y="321550"/>
            <a:ext cx="1289464" cy="1280791"/>
          </a:xfrm>
          <a:prstGeom prst="rect">
            <a:avLst/>
          </a:prstGeom>
        </p:spPr>
      </p:pic>
      <p:pic>
        <p:nvPicPr>
          <p:cNvPr id="3" name="Picture 2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4DB93A0A-EEDC-E067-9687-7C209AE20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035" y="4001647"/>
            <a:ext cx="7777655" cy="2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73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AC597F-88B1-4D3E-ABDA-ED25D6EF2FB7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F73CFC-A283-4AAA-A434-7E2FE43FF7BB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42DD9-2CFB-4524-802B-0E70D9F1567B}"/>
              </a:ext>
            </a:extLst>
          </p:cNvPr>
          <p:cNvSpPr txBox="1"/>
          <p:nvPr/>
        </p:nvSpPr>
        <p:spPr>
          <a:xfrm>
            <a:off x="3890331" y="2421417"/>
            <a:ext cx="8180478" cy="20005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United in cancer care across Europe</a:t>
            </a:r>
            <a:endParaRPr lang="en-US" sz="44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ctr"/>
            <a:br>
              <a:rPr lang="en-US" dirty="0"/>
            </a:br>
            <a:endParaRPr lang="en-US" dirty="0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A9D4E8B-D574-42E7-8624-65E1D5D03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664" y="321550"/>
            <a:ext cx="1289464" cy="1280791"/>
          </a:xfrm>
          <a:prstGeom prst="rect">
            <a:avLst/>
          </a:prstGeom>
        </p:spPr>
      </p:pic>
      <p:pic>
        <p:nvPicPr>
          <p:cNvPr id="3" name="Picture 2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30E70592-CC2C-97D2-DC06-FCF25C3F33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035" y="4001647"/>
            <a:ext cx="7777655" cy="2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664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0564E-F814-D8D0-7AEC-2FF7EAC5A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91585A-F9D8-06C7-726B-892E610B1A48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C0D1BA-0A8C-9991-6D3C-88FE78493BC9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2349AA-DEFF-0C6F-B1B2-F7D855203E8B}"/>
              </a:ext>
            </a:extLst>
          </p:cNvPr>
          <p:cNvSpPr txBox="1"/>
          <p:nvPr/>
        </p:nvSpPr>
        <p:spPr>
          <a:xfrm>
            <a:off x="3850917" y="2290038"/>
            <a:ext cx="8180478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Together, we can overcome barriers</a:t>
            </a:r>
            <a:endParaRPr lang="en-US" sz="4400" b="1" dirty="0">
              <a:solidFill>
                <a:srgbClr val="0070C0"/>
              </a:solidFill>
              <a:ea typeface="Calibri"/>
              <a:cs typeface="Calibri"/>
            </a:endParaRPr>
          </a:p>
          <a:p>
            <a:pPr algn="ctr"/>
            <a:endParaRPr lang="en-US"/>
          </a:p>
          <a:p>
            <a:pPr algn="ctr"/>
            <a:br>
              <a:rPr lang="en-US" dirty="0"/>
            </a:br>
            <a:endParaRPr lang="en-US" dirty="0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9C01217-1806-372C-1A7C-BB8F9F4BAC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664" y="321550"/>
            <a:ext cx="1289464" cy="1280791"/>
          </a:xfrm>
          <a:prstGeom prst="rect">
            <a:avLst/>
          </a:prstGeom>
        </p:spPr>
      </p:pic>
      <p:pic>
        <p:nvPicPr>
          <p:cNvPr id="3" name="Picture 2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9C6B865E-9ADF-1BF1-5E19-72954EE159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035" y="4001647"/>
            <a:ext cx="7777655" cy="2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266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07B2E-8F56-1C57-0FF1-06B34268E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1919BF-8258-2861-3DD0-6C2D93D35491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394D9B-EE21-C40F-3D1F-DF4BF5842DB4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66B202-883A-9511-6B64-37E441798A1F}"/>
              </a:ext>
            </a:extLst>
          </p:cNvPr>
          <p:cNvSpPr txBox="1"/>
          <p:nvPr/>
        </p:nvSpPr>
        <p:spPr>
          <a:xfrm>
            <a:off x="3850917" y="2014141"/>
            <a:ext cx="8180478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ctr">
              <a:buFont typeface="Arial"/>
              <a:buChar char="•"/>
            </a:pPr>
            <a:endParaRPr lang="en-US"/>
          </a:p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Cancer can affect anyone—cancer care is for everyone</a:t>
            </a:r>
            <a:endParaRPr lang="en-US" sz="4400" b="1" dirty="0">
              <a:solidFill>
                <a:srgbClr val="0070C0"/>
              </a:solidFill>
              <a:ea typeface="Calibri" panose="020F0502020204030204"/>
              <a:cs typeface="Calibri" panose="020F0502020204030204"/>
            </a:endParaRPr>
          </a:p>
          <a:p>
            <a:pPr algn="ctr"/>
            <a:br>
              <a:rPr lang="en-US" dirty="0"/>
            </a:br>
            <a:endParaRPr lang="en-US">
              <a:ea typeface="Calibri"/>
              <a:cs typeface="Calibri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3AACFE2-B5FA-94DA-1A5D-A7CE567F25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664" y="321550"/>
            <a:ext cx="1289464" cy="1280791"/>
          </a:xfrm>
          <a:prstGeom prst="rect">
            <a:avLst/>
          </a:prstGeom>
        </p:spPr>
      </p:pic>
      <p:pic>
        <p:nvPicPr>
          <p:cNvPr id="3" name="Picture 2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026744F0-E3D4-4239-E4E0-EA46F2F71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9621" y="4080474"/>
            <a:ext cx="7777655" cy="2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125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E48E6-247A-C092-9473-CC8E33E1E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40D7EAF-4801-AB9F-33D0-54C1B5713631}"/>
              </a:ext>
            </a:extLst>
          </p:cNvPr>
          <p:cNvSpPr/>
          <p:nvPr/>
        </p:nvSpPr>
        <p:spPr>
          <a:xfrm>
            <a:off x="160605" y="167473"/>
            <a:ext cx="3690314" cy="6239405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739A1B-F132-4147-8000-0312E1E491CA}"/>
              </a:ext>
            </a:extLst>
          </p:cNvPr>
          <p:cNvSpPr txBox="1"/>
          <p:nvPr/>
        </p:nvSpPr>
        <p:spPr>
          <a:xfrm>
            <a:off x="403342" y="2017587"/>
            <a:ext cx="3204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Place your</a:t>
            </a:r>
          </a:p>
          <a:p>
            <a:r>
              <a:rPr lang="en-GB" sz="4800" dirty="0"/>
              <a:t> photo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F6699C-AD13-2BEA-C97A-2BB3E44D1D7A}"/>
              </a:ext>
            </a:extLst>
          </p:cNvPr>
          <p:cNvSpPr txBox="1"/>
          <p:nvPr/>
        </p:nvSpPr>
        <p:spPr>
          <a:xfrm>
            <a:off x="3850917" y="1672555"/>
            <a:ext cx="8180478" cy="32316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ctr">
              <a:buFont typeface="Arial"/>
              <a:buChar char="•"/>
            </a:pPr>
            <a:endParaRPr lang="en-US"/>
          </a:p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To educate cancer nurses means building the cancer nursing workforce of tomorrow</a:t>
            </a:r>
          </a:p>
          <a:p>
            <a:pPr algn="ctr"/>
            <a:endParaRPr lang="en-US"/>
          </a:p>
          <a:p>
            <a:pPr algn="ctr"/>
            <a:br>
              <a:rPr lang="en-US" dirty="0"/>
            </a:br>
            <a:endParaRPr lang="en-US">
              <a:ea typeface="Calibri"/>
              <a:cs typeface="Calibri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F3295BE-477A-E67C-2279-DCBA377C3B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664" y="321550"/>
            <a:ext cx="1289464" cy="1280791"/>
          </a:xfrm>
          <a:prstGeom prst="rect">
            <a:avLst/>
          </a:prstGeom>
        </p:spPr>
      </p:pic>
      <p:pic>
        <p:nvPicPr>
          <p:cNvPr id="3" name="Picture 2" descr="A map of europe with a blue button&#10;&#10;AI-generated content may be incorrect.">
            <a:extLst>
              <a:ext uri="{FF2B5EF4-FFF2-40B4-BE49-F238E27FC236}">
                <a16:creationId xmlns:a16="http://schemas.microsoft.com/office/drawing/2014/main" id="{BD12B62C-A36B-F644-AE31-E51B2971BA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6690" y="4146164"/>
            <a:ext cx="7777655" cy="2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173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A32377A-AF54-4505-8791-E3C50E3CCA20}"/>
              </a:ext>
            </a:extLst>
          </p:cNvPr>
          <p:cNvSpPr txBox="1"/>
          <p:nvPr/>
        </p:nvSpPr>
        <p:spPr>
          <a:xfrm>
            <a:off x="393632" y="3299492"/>
            <a:ext cx="11470424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Cancer</a:t>
            </a:r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 knows no borders—neither </a:t>
            </a:r>
            <a:endParaRPr lang="en-GB" sz="4400" b="1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/>
            </a:endParaRPr>
          </a:p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should our care</a:t>
            </a:r>
            <a:endParaRPr lang="en-GB" sz="4400" b="1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/>
            </a:endParaRP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4E1F34E-E5B2-4C99-B938-FEEC8743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19694"/>
            <a:ext cx="1289464" cy="12807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04EA92F-969C-AD88-BDE8-B04D4B6D9572}"/>
              </a:ext>
            </a:extLst>
          </p:cNvPr>
          <p:cNvSpPr txBox="1"/>
          <p:nvPr/>
        </p:nvSpPr>
        <p:spPr>
          <a:xfrm>
            <a:off x="4317124" y="5867401"/>
            <a:ext cx="407013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>
                <a:solidFill>
                  <a:srgbClr val="7030A0"/>
                </a:solidFill>
                <a:ea typeface="Calibri"/>
                <a:cs typeface="Calibri"/>
              </a:rPr>
              <a:t>www.cancernurse.eu/ECND</a:t>
            </a:r>
            <a:r>
              <a:rPr lang="en-GB" sz="2400">
                <a:ea typeface="Calibri"/>
                <a:cs typeface="Calibri"/>
              </a:rPr>
              <a:t>​</a:t>
            </a:r>
            <a:endParaRPr lang="en-GB"/>
          </a:p>
        </p:txBody>
      </p:sp>
      <p:pic>
        <p:nvPicPr>
          <p:cNvPr id="3" name="Picture 2" descr="A blue and purple logo&#10;&#10;AI-generated content may be incorrect.">
            <a:extLst>
              <a:ext uri="{FF2B5EF4-FFF2-40B4-BE49-F238E27FC236}">
                <a16:creationId xmlns:a16="http://schemas.microsoft.com/office/drawing/2014/main" id="{96EF61AA-7C04-1233-56BD-B8383CFF93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20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A32377A-AF54-4505-8791-E3C50E3CCA20}"/>
              </a:ext>
            </a:extLst>
          </p:cNvPr>
          <p:cNvSpPr txBox="1"/>
          <p:nvPr/>
        </p:nvSpPr>
        <p:spPr>
          <a:xfrm>
            <a:off x="341081" y="3299492"/>
            <a:ext cx="11536113" cy="16117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dirty="0">
                <a:solidFill>
                  <a:srgbClr val="0070C0"/>
                </a:solidFill>
                <a:ea typeface="+mn-lt"/>
                <a:cs typeface="Calibri"/>
              </a:rPr>
              <a:t>Strengthening</a:t>
            </a:r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 global networks to </a:t>
            </a:r>
            <a:endParaRPr lang="en-US" sz="4400" b="1">
              <a:solidFill>
                <a:srgbClr val="000000"/>
              </a:solidFill>
              <a:ea typeface="+mn-lt"/>
              <a:cs typeface="+mn-l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elevate cancer nursing</a:t>
            </a:r>
            <a:endParaRPr lang="en-US" sz="4400" b="1">
              <a:ea typeface="Calibri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9CA0B4-347E-4F8C-A300-F6CB88E6B606}"/>
              </a:ext>
            </a:extLst>
          </p:cNvPr>
          <p:cNvSpPr txBox="1"/>
          <p:nvPr/>
        </p:nvSpPr>
        <p:spPr>
          <a:xfrm>
            <a:off x="3107661" y="5885123"/>
            <a:ext cx="5583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www.cancernurse.eu/ECND</a:t>
            </a:r>
            <a:endParaRPr lang="en-US" sz="2400" b="1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4E1F34E-E5B2-4C99-B938-FEEC8743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19694"/>
            <a:ext cx="1289464" cy="1280791"/>
          </a:xfrm>
          <a:prstGeom prst="rect">
            <a:avLst/>
          </a:prstGeom>
        </p:spPr>
      </p:pic>
      <p:pic>
        <p:nvPicPr>
          <p:cNvPr id="5" name="Picture 4" descr="A blue and purple logo&#10;&#10;AI-generated content may be incorrect.">
            <a:extLst>
              <a:ext uri="{FF2B5EF4-FFF2-40B4-BE49-F238E27FC236}">
                <a16:creationId xmlns:a16="http://schemas.microsoft.com/office/drawing/2014/main" id="{5153598F-68FF-6F5D-05BD-3A17540038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51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A32377A-AF54-4505-8791-E3C50E3CCA20}"/>
              </a:ext>
            </a:extLst>
          </p:cNvPr>
          <p:cNvSpPr txBox="1"/>
          <p:nvPr/>
        </p:nvSpPr>
        <p:spPr>
          <a:xfrm>
            <a:off x="393632" y="2813389"/>
            <a:ext cx="11470424" cy="1729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4400" b="1" dirty="0">
              <a:solidFill>
                <a:srgbClr val="0070C0"/>
              </a:solidFill>
              <a:ea typeface="+mn-lt"/>
              <a:cs typeface="+mn-lt"/>
            </a:endParaRPr>
          </a:p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Breaking barriers, building bridges together</a:t>
            </a:r>
            <a:endParaRPr lang="en-US" sz="4400" b="1" dirty="0">
              <a:solidFill>
                <a:srgbClr val="0070C0"/>
              </a:solidFill>
              <a:ea typeface="Calibri"/>
              <a:cs typeface="Calibri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9CA0B4-347E-4F8C-A300-F6CB88E6B606}"/>
              </a:ext>
            </a:extLst>
          </p:cNvPr>
          <p:cNvSpPr txBox="1"/>
          <p:nvPr/>
        </p:nvSpPr>
        <p:spPr>
          <a:xfrm>
            <a:off x="3107661" y="5870133"/>
            <a:ext cx="5583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www.cancernurse.eu/ECND</a:t>
            </a:r>
            <a:endParaRPr lang="en-US" sz="2400" b="1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4E1F34E-E5B2-4C99-B938-FEEC8743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19694"/>
            <a:ext cx="1289464" cy="1280791"/>
          </a:xfrm>
          <a:prstGeom prst="rect">
            <a:avLst/>
          </a:prstGeom>
        </p:spPr>
      </p:pic>
      <p:pic>
        <p:nvPicPr>
          <p:cNvPr id="3" name="Picture 2" descr="A blue and purple logo&#10;&#10;AI-generated content may be incorrect.">
            <a:extLst>
              <a:ext uri="{FF2B5EF4-FFF2-40B4-BE49-F238E27FC236}">
                <a16:creationId xmlns:a16="http://schemas.microsoft.com/office/drawing/2014/main" id="{14C6B674-4E2F-A18B-2CEB-855D68203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781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A32377A-AF54-4505-8791-E3C50E3CCA20}"/>
              </a:ext>
            </a:extLst>
          </p:cNvPr>
          <p:cNvSpPr txBox="1"/>
          <p:nvPr/>
        </p:nvSpPr>
        <p:spPr>
          <a:xfrm>
            <a:off x="113765" y="2904987"/>
            <a:ext cx="1197160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4400" b="1" dirty="0">
              <a:solidFill>
                <a:srgbClr val="0070C0"/>
              </a:solidFill>
              <a:ea typeface="+mn-lt"/>
              <a:cs typeface="+mn-lt"/>
            </a:endParaRPr>
          </a:p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Advancing cancer nursing for all</a:t>
            </a:r>
            <a:endParaRPr lang="en-US" dirty="0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F2012F2-8B40-4CF4-B7A0-761161F9A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47974"/>
            <a:ext cx="1289464" cy="128079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91ECA68-0A50-47D1-BE4E-2FBBB726AC6A}"/>
              </a:ext>
            </a:extLst>
          </p:cNvPr>
          <p:cNvSpPr txBox="1"/>
          <p:nvPr/>
        </p:nvSpPr>
        <p:spPr>
          <a:xfrm>
            <a:off x="3107661" y="6011193"/>
            <a:ext cx="5583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www.cancernurse.eu/ECND</a:t>
            </a:r>
            <a:endParaRPr lang="en-US" sz="2400" b="1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pic>
        <p:nvPicPr>
          <p:cNvPr id="3" name="Picture 2" descr="A blue and purple logo&#10;&#10;AI-generated content may be incorrect.">
            <a:extLst>
              <a:ext uri="{FF2B5EF4-FFF2-40B4-BE49-F238E27FC236}">
                <a16:creationId xmlns:a16="http://schemas.microsoft.com/office/drawing/2014/main" id="{6A615EA0-A19C-A2CE-8BFD-FFA83CB6B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013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A32377A-AF54-4505-8791-E3C50E3CCA20}"/>
              </a:ext>
            </a:extLst>
          </p:cNvPr>
          <p:cNvSpPr txBox="1"/>
          <p:nvPr/>
        </p:nvSpPr>
        <p:spPr>
          <a:xfrm>
            <a:off x="218869" y="2721056"/>
            <a:ext cx="11971605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5400" b="1" dirty="0">
              <a:solidFill>
                <a:srgbClr val="0070C0"/>
              </a:solidFill>
              <a:ea typeface="+mn-lt"/>
              <a:cs typeface="Calibri"/>
            </a:endParaRPr>
          </a:p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Calibri"/>
              </a:rPr>
              <a:t>United</a:t>
            </a:r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 in cancer care across Europe</a:t>
            </a:r>
            <a:endParaRPr lang="en-GB" sz="4400" b="1">
              <a:solidFill>
                <a:srgbClr val="0070C0"/>
              </a:solidFill>
              <a:ea typeface="+mn-lt"/>
              <a:cs typeface="Times New Roman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F2012F2-8B40-4CF4-B7A0-761161F9A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47974"/>
            <a:ext cx="1289464" cy="128079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91ECA68-0A50-47D1-BE4E-2FBBB726AC6A}"/>
              </a:ext>
            </a:extLst>
          </p:cNvPr>
          <p:cNvSpPr txBox="1"/>
          <p:nvPr/>
        </p:nvSpPr>
        <p:spPr>
          <a:xfrm>
            <a:off x="3107661" y="5981215"/>
            <a:ext cx="5583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www.cancernurse.eu/ECND</a:t>
            </a:r>
            <a:endParaRPr lang="en-US" sz="2400" b="1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pic>
        <p:nvPicPr>
          <p:cNvPr id="3" name="Picture 2" descr="A blue and purple logo&#10;&#10;AI-generated content may be incorrect.">
            <a:extLst>
              <a:ext uri="{FF2B5EF4-FFF2-40B4-BE49-F238E27FC236}">
                <a16:creationId xmlns:a16="http://schemas.microsoft.com/office/drawing/2014/main" id="{76416A28-5CFD-15B6-1473-6B2A0BB0C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064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F88C4-2F9B-C7D2-FEFF-F1E1677BE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4A37CA90-EA0E-F1C7-45AD-F6E1757147B7}"/>
              </a:ext>
            </a:extLst>
          </p:cNvPr>
          <p:cNvSpPr txBox="1"/>
          <p:nvPr/>
        </p:nvSpPr>
        <p:spPr>
          <a:xfrm>
            <a:off x="113765" y="2629090"/>
            <a:ext cx="11971605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5400" b="1" dirty="0">
              <a:solidFill>
                <a:srgbClr val="0070C0"/>
              </a:solidFill>
              <a:ea typeface="+mn-lt"/>
              <a:cs typeface="+mn-lt"/>
            </a:endParaRPr>
          </a:p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Together, we can overcome barriers</a:t>
            </a:r>
            <a:endParaRPr lang="en-US" sz="4400" b="1">
              <a:solidFill>
                <a:srgbClr val="0070C0"/>
              </a:solidFill>
              <a:ea typeface="Calibri"/>
              <a:cs typeface="Calibri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7DE8FA5-ECED-F5F7-6F31-A5214D451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47974"/>
            <a:ext cx="1289464" cy="128079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0A3AD17-ED17-98D6-6969-7483B030CC63}"/>
              </a:ext>
            </a:extLst>
          </p:cNvPr>
          <p:cNvSpPr txBox="1"/>
          <p:nvPr/>
        </p:nvSpPr>
        <p:spPr>
          <a:xfrm>
            <a:off x="3107661" y="5981215"/>
            <a:ext cx="5583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www.cancernurse.eu/ECND</a:t>
            </a:r>
            <a:endParaRPr lang="en-US" sz="2400" b="1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pic>
        <p:nvPicPr>
          <p:cNvPr id="3" name="Picture 2" descr="A blue and purple logo&#10;&#10;AI-generated content may be incorrect.">
            <a:extLst>
              <a:ext uri="{FF2B5EF4-FFF2-40B4-BE49-F238E27FC236}">
                <a16:creationId xmlns:a16="http://schemas.microsoft.com/office/drawing/2014/main" id="{3C55C7C9-F1DF-7031-99AA-4DA9EEB82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131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84A95-39FD-4201-6BDA-E21F87CB3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C56861D-EDD2-6FE3-A359-20AFFB774E07}"/>
              </a:ext>
            </a:extLst>
          </p:cNvPr>
          <p:cNvSpPr txBox="1"/>
          <p:nvPr/>
        </p:nvSpPr>
        <p:spPr>
          <a:xfrm>
            <a:off x="218869" y="3312263"/>
            <a:ext cx="1197160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Cancer can affect anyone—cancer care is for everyone</a:t>
            </a:r>
            <a:endParaRPr lang="en-US" sz="4400" dirty="0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5DD1C89-DC0F-06E3-1AF4-F7A3D7D9E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47974"/>
            <a:ext cx="1289464" cy="128079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09598CA-0BB8-70A9-3FD1-A67BAC97440A}"/>
              </a:ext>
            </a:extLst>
          </p:cNvPr>
          <p:cNvSpPr txBox="1"/>
          <p:nvPr/>
        </p:nvSpPr>
        <p:spPr>
          <a:xfrm>
            <a:off x="3107661" y="5981215"/>
            <a:ext cx="5583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www.cancernurse.eu/ECND</a:t>
            </a:r>
            <a:endParaRPr lang="en-US" sz="2400" b="1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pic>
        <p:nvPicPr>
          <p:cNvPr id="3" name="Picture 2" descr="A blue and purple logo&#10;&#10;AI-generated content may be incorrect.">
            <a:extLst>
              <a:ext uri="{FF2B5EF4-FFF2-40B4-BE49-F238E27FC236}">
                <a16:creationId xmlns:a16="http://schemas.microsoft.com/office/drawing/2014/main" id="{3FBF36FC-0A59-0F19-A839-03FC36A42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895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0E010-421A-B2F9-EFA6-1DC33C452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135F4A4-0F94-A472-7822-38F65362278C}"/>
              </a:ext>
            </a:extLst>
          </p:cNvPr>
          <p:cNvSpPr txBox="1"/>
          <p:nvPr/>
        </p:nvSpPr>
        <p:spPr>
          <a:xfrm>
            <a:off x="166317" y="3312263"/>
            <a:ext cx="1197160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ea typeface="+mn-lt"/>
                <a:cs typeface="Calibri"/>
              </a:rPr>
              <a:t>To</a:t>
            </a:r>
            <a:r>
              <a:rPr lang="en-US" sz="4400" b="1" dirty="0">
                <a:solidFill>
                  <a:srgbClr val="0070C0"/>
                </a:solidFill>
                <a:ea typeface="+mn-lt"/>
                <a:cs typeface="+mn-lt"/>
              </a:rPr>
              <a:t> educate cancer nurses means building the cancer nursing workforce of tomorrow</a:t>
            </a:r>
            <a:endParaRPr lang="en-US" sz="4400" b="1" dirty="0">
              <a:solidFill>
                <a:srgbClr val="0070C0"/>
              </a:solidFill>
              <a:ea typeface="+mn-lt"/>
              <a:cs typeface="Calibri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CDFE934-3529-8A5E-55A6-33302F317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9" y="5247974"/>
            <a:ext cx="1289464" cy="128079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9455FD4-705C-A83C-860C-FD46F8E4678D}"/>
              </a:ext>
            </a:extLst>
          </p:cNvPr>
          <p:cNvSpPr txBox="1"/>
          <p:nvPr/>
        </p:nvSpPr>
        <p:spPr>
          <a:xfrm>
            <a:off x="3107661" y="5981215"/>
            <a:ext cx="5583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www.cancernurse.eu/ECND</a:t>
            </a:r>
            <a:endParaRPr lang="en-US" sz="2400" b="1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pic>
        <p:nvPicPr>
          <p:cNvPr id="3" name="Picture 2" descr="A blue and purple logo&#10;&#10;AI-generated content may be incorrect.">
            <a:extLst>
              <a:ext uri="{FF2B5EF4-FFF2-40B4-BE49-F238E27FC236}">
                <a16:creationId xmlns:a16="http://schemas.microsoft.com/office/drawing/2014/main" id="{74F77E8D-5A69-FC4A-7D01-3F95FF455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689" y="-6076"/>
            <a:ext cx="10070212" cy="325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474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F60EBF0760EA40B9451454AB0DCF63" ma:contentTypeVersion="15" ma:contentTypeDescription="Create a new document." ma:contentTypeScope="" ma:versionID="d40311bcc0a1ceeb224916492c3867df">
  <xsd:schema xmlns:xsd="http://www.w3.org/2001/XMLSchema" xmlns:xs="http://www.w3.org/2001/XMLSchema" xmlns:p="http://schemas.microsoft.com/office/2006/metadata/properties" xmlns:ns2="5dd3c467-4897-4a78-9705-d7ba58450aa4" xmlns:ns3="56e76214-ec61-4152-8eb2-0d32a2dd209a" targetNamespace="http://schemas.microsoft.com/office/2006/metadata/properties" ma:root="true" ma:fieldsID="a257b635e3f0fe45876354db4a37338b" ns2:_="" ns3:_="">
    <xsd:import namespace="5dd3c467-4897-4a78-9705-d7ba58450aa4"/>
    <xsd:import namespace="56e76214-ec61-4152-8eb2-0d32a2dd2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d3c467-4897-4a78-9705-d7ba58450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c40972-8a4f-4160-9e22-f885e5a740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e76214-ec61-4152-8eb2-0d32a2dd209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4accc28-f302-440f-892e-a094944281ed}" ma:internalName="TaxCatchAll" ma:showField="CatchAllData" ma:web="56e76214-ec61-4152-8eb2-0d32a2dd2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d3c467-4897-4a78-9705-d7ba58450aa4">
      <Terms xmlns="http://schemas.microsoft.com/office/infopath/2007/PartnerControls"/>
    </lcf76f155ced4ddcb4097134ff3c332f>
    <TaxCatchAll xmlns="56e76214-ec61-4152-8eb2-0d32a2dd209a" xsi:nil="true"/>
  </documentManagement>
</p:properties>
</file>

<file path=customXml/itemProps1.xml><?xml version="1.0" encoding="utf-8"?>
<ds:datastoreItem xmlns:ds="http://schemas.openxmlformats.org/officeDocument/2006/customXml" ds:itemID="{D9BC0232-0652-4F64-B6A3-E432CBC346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d3c467-4897-4a78-9705-d7ba58450aa4"/>
    <ds:schemaRef ds:uri="56e76214-ec61-4152-8eb2-0d32a2dd20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DD0095-41F4-47DE-9DB7-77A6B2C1DE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A1918E-7590-4970-8036-56F45F698551}">
  <ds:schemaRefs>
    <ds:schemaRef ds:uri="http://schemas.microsoft.com/office/2006/metadata/properties"/>
    <ds:schemaRef ds:uri="http://schemas.microsoft.com/office/infopath/2007/PartnerControls"/>
    <ds:schemaRef ds:uri="5dd3c467-4897-4a78-9705-d7ba58450aa4"/>
    <ds:schemaRef ds:uri="56e76214-ec61-4152-8eb2-0d32a2dd209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289</Words>
  <Application>Microsoft Office PowerPoint</Application>
  <PresentationFormat>Breedbeeld</PresentationFormat>
  <Paragraphs>45</Paragraphs>
  <Slides>18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19" baseType="lpstr"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Eleonora Varntoumian</dc:creator>
  <cp:lastModifiedBy>helen oswald</cp:lastModifiedBy>
  <cp:revision>345</cp:revision>
  <dcterms:created xsi:type="dcterms:W3CDTF">2020-04-02T09:24:07Z</dcterms:created>
  <dcterms:modified xsi:type="dcterms:W3CDTF">2025-02-27T20:26:23Z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0x010100AAF60EBF0760EA40B9451454AB0DCF63</vt:lpwstr>
  </property>
  <property fmtid="{D5CDD505-2E9C-101B-9397-08002B2CF9AE}" pid="3" name="MediaServiceImageTags">
    <vt:lpwstr/>
  </property>
</Properties>
</file>